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6" r:id="rId1"/>
  </p:sldMasterIdLst>
  <p:sldIdLst>
    <p:sldId id="256" r:id="rId2"/>
    <p:sldId id="268" r:id="rId3"/>
    <p:sldId id="26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4" d="100"/>
          <a:sy n="44" d="100"/>
        </p:scale>
        <p:origin x="-125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6F13F4-5592-4A0C-A2CA-65CE3319A871}" type="datetimeFigureOut">
              <a:rPr lang="en-US" smtClean="0"/>
              <a:pPr/>
              <a:t>7/29/2015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AE16001-D267-4864-9BF5-7B0F59E46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Name of the Department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NAAC – II </a:t>
            </a:r>
            <a:r>
              <a:rPr lang="en-US" b="1" dirty="0" smtClean="0">
                <a:solidFill>
                  <a:srgbClr val="FF0000"/>
                </a:solidFill>
              </a:rPr>
              <a:t>Cycle</a:t>
            </a:r>
          </a:p>
          <a:p>
            <a:r>
              <a:rPr lang="en-US" b="1" dirty="0" err="1" smtClean="0">
                <a:solidFill>
                  <a:srgbClr val="FF0000"/>
                </a:solidFill>
              </a:rPr>
              <a:t>Vikram</a:t>
            </a:r>
            <a:r>
              <a:rPr lang="en-US" b="1" dirty="0" smtClean="0">
                <a:solidFill>
                  <a:srgbClr val="FF0000"/>
                </a:solidFill>
              </a:rPr>
              <a:t> University, Ujjain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2015</a:t>
            </a:r>
            <a:endParaRPr lang="en-US" b="1" dirty="0">
              <a:solidFill>
                <a:srgbClr val="FF000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Alumni of Departments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/>
                </a:solidFill>
              </a:rPr>
              <a:t>Any other Information.</a:t>
            </a:r>
            <a:br>
              <a:rPr lang="en-US" dirty="0">
                <a:solidFill>
                  <a:schemeClr val="accent2"/>
                </a:solidFill>
              </a:rPr>
            </a:b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11362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2"/>
                </a:solidFill>
              </a:rPr>
              <a:t>Photographs, Report, Paper Cutting, News etc.</a:t>
            </a:r>
            <a:br>
              <a:rPr lang="en-US" b="1" dirty="0">
                <a:solidFill>
                  <a:schemeClr val="accent2"/>
                </a:solidFill>
              </a:rPr>
            </a:b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THANKS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School of Studies</a:t>
            </a:r>
          </a:p>
          <a:p>
            <a:r>
              <a:rPr lang="en-US" dirty="0" smtClean="0"/>
              <a:t>Institution</a:t>
            </a:r>
          </a:p>
          <a:p>
            <a:r>
              <a:rPr lang="en-US" dirty="0" smtClean="0"/>
              <a:t>Center</a:t>
            </a:r>
          </a:p>
          <a:p>
            <a:r>
              <a:rPr lang="en-US" dirty="0" smtClean="0"/>
              <a:t>Department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Profile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Area,</a:t>
            </a:r>
          </a:p>
          <a:p>
            <a:r>
              <a:rPr lang="en-US" dirty="0" smtClean="0"/>
              <a:t> </a:t>
            </a:r>
            <a:r>
              <a:rPr lang="en-US" dirty="0"/>
              <a:t>No. of Class Room, </a:t>
            </a:r>
            <a:endParaRPr lang="en-US" dirty="0" smtClean="0"/>
          </a:p>
          <a:p>
            <a:r>
              <a:rPr lang="en-US" dirty="0" smtClean="0"/>
              <a:t>Seminar </a:t>
            </a:r>
            <a:r>
              <a:rPr lang="en-US" dirty="0"/>
              <a:t>Hal, </a:t>
            </a:r>
            <a:endParaRPr lang="en-US" dirty="0" smtClean="0"/>
          </a:p>
          <a:p>
            <a:r>
              <a:rPr lang="en-US" dirty="0" smtClean="0"/>
              <a:t>Departmental </a:t>
            </a:r>
            <a:r>
              <a:rPr lang="en-US" dirty="0"/>
              <a:t>library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Faculty persons-with Guest faculty, No. of teachers from out of staff, </a:t>
            </a:r>
            <a:endParaRPr lang="en-US" dirty="0" smtClean="0"/>
          </a:p>
          <a:p>
            <a:r>
              <a:rPr lang="en-US" dirty="0" smtClean="0"/>
              <a:t>Students </a:t>
            </a:r>
            <a:r>
              <a:rPr lang="en-US" dirty="0"/>
              <a:t>enrolled, Non-Teaching staff, </a:t>
            </a:r>
          </a:p>
          <a:p>
            <a:r>
              <a:rPr lang="en-US" dirty="0"/>
              <a:t>Important Instruments, Computers, OHP etc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B0F0"/>
                </a:solidFill>
              </a:rPr>
              <a:t>Basic data </a:t>
            </a:r>
            <a:r>
              <a:rPr lang="en-US" dirty="0" smtClean="0">
                <a:solidFill>
                  <a:srgbClr val="00B0F0"/>
                </a:solidFill>
              </a:rPr>
              <a:t>related with School of </a:t>
            </a:r>
            <a:r>
              <a:rPr lang="en-US" sz="3600" dirty="0" smtClean="0">
                <a:solidFill>
                  <a:srgbClr val="00B0F0"/>
                </a:solidFill>
              </a:rPr>
              <a:t>Studies/Institution/Center/Department</a:t>
            </a:r>
            <a:r>
              <a:rPr lang="en-US" sz="3600" dirty="0" smtClean="0"/>
              <a:t>:-</a:t>
            </a:r>
            <a:br>
              <a:rPr lang="en-US" sz="3600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PG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UG </a:t>
            </a:r>
            <a:r>
              <a:rPr lang="en-US" dirty="0" smtClean="0"/>
              <a:t>,</a:t>
            </a:r>
          </a:p>
          <a:p>
            <a:r>
              <a:rPr lang="en-US" dirty="0" smtClean="0"/>
              <a:t>Research,</a:t>
            </a:r>
          </a:p>
          <a:p>
            <a:r>
              <a:rPr lang="en-US" dirty="0" smtClean="0"/>
              <a:t> </a:t>
            </a:r>
            <a:r>
              <a:rPr lang="en-US" dirty="0"/>
              <a:t>Inter discipline, </a:t>
            </a:r>
            <a:endParaRPr lang="en-US" dirty="0" smtClean="0"/>
          </a:p>
          <a:p>
            <a:r>
              <a:rPr lang="en-US" dirty="0" smtClean="0"/>
              <a:t>Etc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Courses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Subject </a:t>
            </a:r>
            <a:r>
              <a:rPr lang="en-US" dirty="0"/>
              <a:t>labs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Computer labs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language etc.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Labs: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Student – Teacher Ratio, </a:t>
            </a:r>
            <a:endParaRPr lang="en-US" dirty="0" smtClean="0"/>
          </a:p>
          <a:p>
            <a:r>
              <a:rPr lang="en-US" dirty="0" smtClean="0"/>
              <a:t>Student- </a:t>
            </a:r>
            <a:r>
              <a:rPr lang="en-US" dirty="0"/>
              <a:t>Computer Ratio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Books-Student ratio, </a:t>
            </a:r>
            <a:endParaRPr lang="en-US" dirty="0" smtClean="0"/>
          </a:p>
          <a:p>
            <a:r>
              <a:rPr lang="en-US" dirty="0" smtClean="0"/>
              <a:t>Female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SC-ST </a:t>
            </a:r>
          </a:p>
          <a:p>
            <a:r>
              <a:rPr lang="en-US" dirty="0" smtClean="0"/>
              <a:t>Minority </a:t>
            </a:r>
            <a:r>
              <a:rPr lang="en-US" dirty="0"/>
              <a:t>class.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Ratio Tables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Research </a:t>
            </a:r>
            <a:r>
              <a:rPr lang="en-US" dirty="0"/>
              <a:t>papers, </a:t>
            </a:r>
            <a:endParaRPr lang="en-US" dirty="0" smtClean="0"/>
          </a:p>
          <a:p>
            <a:r>
              <a:rPr lang="en-US" dirty="0" smtClean="0"/>
              <a:t>Projects</a:t>
            </a:r>
            <a:r>
              <a:rPr lang="en-US" dirty="0"/>
              <a:t>, </a:t>
            </a:r>
            <a:r>
              <a:rPr lang="en-US" dirty="0" smtClean="0"/>
              <a:t>Coordinated/Collaboration projects</a:t>
            </a:r>
          </a:p>
          <a:p>
            <a:r>
              <a:rPr lang="en-US" dirty="0" smtClean="0"/>
              <a:t>Funding agencies</a:t>
            </a:r>
          </a:p>
          <a:p>
            <a:r>
              <a:rPr lang="en-US" dirty="0" smtClean="0"/>
              <a:t>Books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Monographs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Seminar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Conferences,</a:t>
            </a:r>
          </a:p>
          <a:p>
            <a:r>
              <a:rPr lang="en-US" dirty="0" smtClean="0"/>
              <a:t> </a:t>
            </a:r>
            <a:r>
              <a:rPr lang="en-US" dirty="0"/>
              <a:t>Workshops, </a:t>
            </a:r>
          </a:p>
          <a:p>
            <a:r>
              <a:rPr lang="en-US" dirty="0"/>
              <a:t>Lectures</a:t>
            </a:r>
            <a:r>
              <a:rPr lang="en-US" dirty="0" smtClean="0"/>
              <a:t>,</a:t>
            </a:r>
          </a:p>
          <a:p>
            <a:r>
              <a:rPr lang="en-US" dirty="0" smtClean="0"/>
              <a:t> </a:t>
            </a:r>
            <a:r>
              <a:rPr lang="en-US" dirty="0"/>
              <a:t>Ph.D., </a:t>
            </a:r>
            <a:r>
              <a:rPr lang="en-US" dirty="0" err="1"/>
              <a:t>M.Phil.</a:t>
            </a:r>
            <a:r>
              <a:rPr lang="en-US" dirty="0"/>
              <a:t>, </a:t>
            </a:r>
            <a:r>
              <a:rPr lang="en-US" dirty="0" smtClean="0"/>
              <a:t>(Awarded0</a:t>
            </a:r>
          </a:p>
          <a:p>
            <a:r>
              <a:rPr lang="en-US" dirty="0" smtClean="0"/>
              <a:t>Awards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Course </a:t>
            </a:r>
            <a:r>
              <a:rPr lang="en-US" dirty="0"/>
              <a:t>conducting, no. of Courses attending by Teaching staff ,  </a:t>
            </a:r>
            <a:endParaRPr lang="en-US" dirty="0" smtClean="0"/>
          </a:p>
          <a:p>
            <a:r>
              <a:rPr lang="en-US" dirty="0" smtClean="0"/>
              <a:t>Memberships ,honor </a:t>
            </a:r>
            <a:r>
              <a:rPr lang="en-US" dirty="0"/>
              <a:t>and any other academic information. </a:t>
            </a:r>
          </a:p>
          <a:p>
            <a:r>
              <a:rPr lang="en-US" dirty="0"/>
              <a:t>Teachers Bio-Resume (On University website)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accent2"/>
                </a:solidFill>
              </a:rPr>
              <a:t>Academic Performance</a:t>
            </a:r>
            <a:r>
              <a:rPr lang="en-US" dirty="0" smtClean="0"/>
              <a:t>: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Result</a:t>
            </a:r>
            <a:r>
              <a:rPr lang="en-US" dirty="0"/>
              <a:t>, </a:t>
            </a:r>
            <a:endParaRPr lang="en-US" dirty="0" smtClean="0"/>
          </a:p>
          <a:p>
            <a:r>
              <a:rPr lang="en-US" dirty="0" smtClean="0"/>
              <a:t>Employment,</a:t>
            </a:r>
          </a:p>
          <a:p>
            <a:r>
              <a:rPr lang="en-US" dirty="0" smtClean="0"/>
              <a:t> </a:t>
            </a:r>
            <a:r>
              <a:rPr lang="en-US" dirty="0"/>
              <a:t>Achievements (Academic and Extracurricular activities), </a:t>
            </a:r>
            <a:endParaRPr lang="en-US" dirty="0" smtClean="0"/>
          </a:p>
          <a:p>
            <a:r>
              <a:rPr lang="en-US" dirty="0" smtClean="0"/>
              <a:t>selection </a:t>
            </a:r>
            <a:r>
              <a:rPr lang="en-US" dirty="0"/>
              <a:t>in NET, PSC and other civil services.</a:t>
            </a:r>
          </a:p>
          <a:p>
            <a:r>
              <a:rPr lang="en-US" dirty="0"/>
              <a:t>Feedback: Student, Alumni, Parents, Employees, Peers,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PDF and Research Scholarships 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Student performance</a:t>
            </a:r>
            <a:r>
              <a:rPr lang="en-US" dirty="0" smtClean="0"/>
              <a:t>: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Budget, </a:t>
            </a:r>
            <a:endParaRPr lang="en-US" dirty="0" smtClean="0"/>
          </a:p>
          <a:p>
            <a:r>
              <a:rPr lang="en-US" dirty="0" smtClean="0"/>
              <a:t>Infra </a:t>
            </a:r>
            <a:r>
              <a:rPr lang="en-US" dirty="0"/>
              <a:t>structure, </a:t>
            </a:r>
            <a:endParaRPr lang="en-US" dirty="0" smtClean="0"/>
          </a:p>
          <a:p>
            <a:r>
              <a:rPr lang="en-US" dirty="0" smtClean="0"/>
              <a:t>Unit </a:t>
            </a:r>
            <a:r>
              <a:rPr lang="en-US" dirty="0"/>
              <a:t>cost of per student excluding salary, </a:t>
            </a: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eservation </a:t>
            </a:r>
            <a:r>
              <a:rPr lang="en-US" dirty="0"/>
              <a:t>policy, </a:t>
            </a:r>
            <a:endParaRPr lang="en-US" dirty="0" smtClean="0"/>
          </a:p>
          <a:p>
            <a:r>
              <a:rPr lang="en-US" dirty="0" smtClean="0"/>
              <a:t>Scholarships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/>
                </a:solidFill>
              </a:rPr>
              <a:t>Office Activities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31</TotalTime>
  <Words>262</Words>
  <Application>Microsoft Office PowerPoint</Application>
  <PresentationFormat>On-screen Show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Concourse</vt:lpstr>
      <vt:lpstr>Name of the Department</vt:lpstr>
      <vt:lpstr>Profile</vt:lpstr>
      <vt:lpstr>Basic data related with School of Studies/Institution/Center/Department:- </vt:lpstr>
      <vt:lpstr>Courses </vt:lpstr>
      <vt:lpstr>Labs:</vt:lpstr>
      <vt:lpstr>Ratio Tables</vt:lpstr>
      <vt:lpstr>Academic Performance: </vt:lpstr>
      <vt:lpstr>Student performance:</vt:lpstr>
      <vt:lpstr>Office Activities</vt:lpstr>
      <vt:lpstr>Any other Information. </vt:lpstr>
      <vt:lpstr>Photographs, Report, Paper Cutting, News etc. 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the Department</dc:title>
  <dc:creator>admin</dc:creator>
  <cp:lastModifiedBy>admin</cp:lastModifiedBy>
  <cp:revision>5</cp:revision>
  <dcterms:created xsi:type="dcterms:W3CDTF">2015-07-29T04:41:16Z</dcterms:created>
  <dcterms:modified xsi:type="dcterms:W3CDTF">2015-07-29T05:16:56Z</dcterms:modified>
</cp:coreProperties>
</file>