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7" r:id="rId2"/>
    <p:sldId id="557" r:id="rId3"/>
    <p:sldId id="446" r:id="rId4"/>
    <p:sldId id="569" r:id="rId5"/>
    <p:sldId id="448" r:id="rId6"/>
    <p:sldId id="447" r:id="rId7"/>
    <p:sldId id="588" r:id="rId8"/>
    <p:sldId id="558" r:id="rId9"/>
    <p:sldId id="556" r:id="rId10"/>
    <p:sldId id="559" r:id="rId11"/>
    <p:sldId id="429" r:id="rId12"/>
    <p:sldId id="597" r:id="rId13"/>
    <p:sldId id="610" r:id="rId14"/>
    <p:sldId id="609" r:id="rId15"/>
    <p:sldId id="587" r:id="rId16"/>
    <p:sldId id="536" r:id="rId17"/>
    <p:sldId id="531" r:id="rId18"/>
    <p:sldId id="535" r:id="rId19"/>
    <p:sldId id="553" r:id="rId20"/>
    <p:sldId id="485" r:id="rId21"/>
    <p:sldId id="521" r:id="rId22"/>
    <p:sldId id="592" r:id="rId23"/>
    <p:sldId id="470" r:id="rId24"/>
    <p:sldId id="608" r:id="rId25"/>
    <p:sldId id="475" r:id="rId26"/>
    <p:sldId id="493" r:id="rId27"/>
    <p:sldId id="494" r:id="rId28"/>
    <p:sldId id="495" r:id="rId29"/>
    <p:sldId id="496" r:id="rId30"/>
    <p:sldId id="498" r:id="rId31"/>
    <p:sldId id="612" r:id="rId32"/>
    <p:sldId id="489" r:id="rId33"/>
    <p:sldId id="488" r:id="rId34"/>
    <p:sldId id="481" r:id="rId35"/>
    <p:sldId id="435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CEE12"/>
    <a:srgbClr val="CCFFCC"/>
    <a:srgbClr val="00FF99"/>
    <a:srgbClr val="001C5D"/>
    <a:srgbClr val="162F80"/>
    <a:srgbClr val="000A1E"/>
    <a:srgbClr val="111A5B"/>
    <a:srgbClr val="000000"/>
    <a:srgbClr val="13176B"/>
    <a:srgbClr val="2E507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912" autoAdjust="0"/>
    <p:restoredTop sz="99104" autoAdjust="0"/>
  </p:normalViewPr>
  <p:slideViewPr>
    <p:cSldViewPr>
      <p:cViewPr>
        <p:scale>
          <a:sx n="75" d="100"/>
          <a:sy n="75" d="100"/>
        </p:scale>
        <p:origin x="-966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60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F0931E-E337-4146-B7F4-AB472753F2B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A71ACA0-D58E-4D33-A465-9613CF6CF0FE}">
      <dgm:prSet phldrT="[Text]" custT="1"/>
      <dgm:spPr/>
      <dgm:t>
        <a:bodyPr/>
        <a:lstStyle/>
        <a:p>
          <a:r>
            <a:rPr lang="en-US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Sanction Seats </a:t>
          </a:r>
          <a:r>
            <a:rPr lang="en-US" sz="2400" dirty="0" smtClean="0">
              <a:solidFill>
                <a:schemeClr val="tx1"/>
              </a:solidFill>
              <a:latin typeface="+mn-lt"/>
              <a:cs typeface="Aharoni" pitchFamily="2" charset="-79"/>
            </a:rPr>
            <a:t>(07)</a:t>
          </a:r>
          <a:endParaRPr lang="en-US" sz="2400" dirty="0">
            <a:solidFill>
              <a:schemeClr val="tx1"/>
            </a:solidFill>
            <a:latin typeface="+mn-lt"/>
            <a:cs typeface="Aharoni" pitchFamily="2" charset="-79"/>
          </a:endParaRPr>
        </a:p>
      </dgm:t>
    </dgm:pt>
    <dgm:pt modelId="{B36496F2-9C52-46C6-A09A-8B2E7829F3C4}" type="parTrans" cxnId="{C4DF81A5-D482-437B-83D5-E834D01A81B7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A7C87C46-829F-4128-AE37-8C99C893AEDE}" type="sibTrans" cxnId="{C4DF81A5-D482-437B-83D5-E834D01A81B7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193D56B7-5D72-4244-9DFA-552A53F83104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tx1"/>
              </a:solidFill>
              <a:latin typeface="+mn-lt"/>
              <a:cs typeface="Aharoni" pitchFamily="2" charset="-79"/>
            </a:rPr>
            <a:t>Professor - </a:t>
          </a:r>
          <a:r>
            <a:rPr lang="en-US" sz="1800" b="1" dirty="0" smtClean="0">
              <a:solidFill>
                <a:schemeClr val="tx1"/>
              </a:solidFill>
              <a:latin typeface="+mn-lt"/>
              <a:cs typeface="Aharoni" pitchFamily="2" charset="-79"/>
            </a:rPr>
            <a:t>1</a:t>
          </a:r>
          <a:endParaRPr lang="en-US" sz="1800" b="1" dirty="0">
            <a:solidFill>
              <a:schemeClr val="tx1"/>
            </a:solidFill>
            <a:latin typeface="+mn-lt"/>
            <a:cs typeface="Aharoni" pitchFamily="2" charset="-79"/>
          </a:endParaRPr>
        </a:p>
      </dgm:t>
    </dgm:pt>
    <dgm:pt modelId="{2918BB1C-BE75-4A74-949C-1DC1DC576ED4}" type="parTrans" cxnId="{CB851E44-9BE5-4CF2-800E-DC446C00F57B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157BFB09-FF8C-4624-8C14-4A7CDAA2D764}" type="sibTrans" cxnId="{CB851E44-9BE5-4CF2-800E-DC446C00F57B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8A274E9F-19BD-45C9-8620-D1C920ADA654}">
      <dgm:prSet phldrT="[Text]"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  <a:latin typeface="+mn-lt"/>
              <a:cs typeface="Aharoni" pitchFamily="2" charset="-79"/>
            </a:rPr>
            <a:t>Reader/ Associate </a:t>
          </a:r>
          <a:r>
            <a:rPr lang="en-US" sz="1800" b="1" dirty="0" smtClean="0">
              <a:solidFill>
                <a:schemeClr val="tx1"/>
              </a:solidFill>
              <a:latin typeface="+mn-lt"/>
              <a:cs typeface="Aharoni" pitchFamily="2" charset="-79"/>
            </a:rPr>
            <a:t>Professor  - </a:t>
          </a:r>
          <a:r>
            <a:rPr lang="en-US" sz="1800" b="1" dirty="0" smtClean="0">
              <a:solidFill>
                <a:schemeClr val="tx1"/>
              </a:solidFill>
              <a:latin typeface="+mn-lt"/>
              <a:cs typeface="Aharoni" pitchFamily="2" charset="-79"/>
            </a:rPr>
            <a:t>2</a:t>
          </a:r>
          <a:endParaRPr lang="en-US" sz="1800" b="1" dirty="0">
            <a:solidFill>
              <a:schemeClr val="tx1"/>
            </a:solidFill>
            <a:latin typeface="+mn-lt"/>
            <a:cs typeface="Aharoni" pitchFamily="2" charset="-79"/>
          </a:endParaRPr>
        </a:p>
      </dgm:t>
    </dgm:pt>
    <dgm:pt modelId="{F355A2EF-24F8-47BB-9B1C-2ED42A414A23}" type="parTrans" cxnId="{6005E0F9-3424-4AD0-B263-9FF551ED8DB4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AE071442-11C1-481F-B7B2-3DA05E6C8A7F}" type="sibTrans" cxnId="{6005E0F9-3424-4AD0-B263-9FF551ED8DB4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AC4ADE22-120A-4ECA-989C-739615352780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Recruited </a:t>
          </a:r>
          <a:r>
            <a:rPr lang="en-US" sz="2400" dirty="0" smtClean="0">
              <a:solidFill>
                <a:schemeClr val="tx1"/>
              </a:solidFill>
              <a:latin typeface="+mn-lt"/>
              <a:cs typeface="Aharoni" pitchFamily="2" charset="-79"/>
            </a:rPr>
            <a:t>(03)</a:t>
          </a:r>
          <a:endParaRPr lang="en-US" sz="2400" dirty="0">
            <a:solidFill>
              <a:schemeClr val="tx1"/>
            </a:solidFill>
            <a:latin typeface="+mn-lt"/>
            <a:cs typeface="Aharoni" pitchFamily="2" charset="-79"/>
          </a:endParaRPr>
        </a:p>
      </dgm:t>
    </dgm:pt>
    <dgm:pt modelId="{94F62911-920B-459D-85F9-24E44956A3DF}" type="parTrans" cxnId="{C155B6D7-CCAE-4B4E-8017-95330ED5FBCF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6795B083-7783-4717-AC7B-3D7C548188DD}" type="sibTrans" cxnId="{C155B6D7-CCAE-4B4E-8017-95330ED5FBCF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7E676984-1D10-45A2-951B-15A87B31A02B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Professor - </a:t>
          </a:r>
          <a:r>
            <a:rPr lang="en-US" sz="1800" b="1" dirty="0" smtClean="0">
              <a:solidFill>
                <a:schemeClr val="tx1"/>
              </a:solidFill>
            </a:rPr>
            <a:t>1</a:t>
          </a:r>
          <a:endParaRPr lang="en-US" sz="1800" b="1" dirty="0">
            <a:solidFill>
              <a:schemeClr val="tx1"/>
            </a:solidFill>
          </a:endParaRPr>
        </a:p>
      </dgm:t>
    </dgm:pt>
    <dgm:pt modelId="{8188E719-BE7F-49E9-BF72-BB69B60F7059}" type="parTrans" cxnId="{63D05B20-905B-4B33-BE8E-0F6E48935646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0FEAA389-72EE-46A3-B266-1EF3A10CB9FA}" type="sibTrans" cxnId="{63D05B20-905B-4B33-BE8E-0F6E48935646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FF0086F8-65B7-4A83-B570-A6359CC7C191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Vacant Positions </a:t>
          </a:r>
          <a:r>
            <a:rPr lang="en-US" sz="2400" dirty="0" smtClean="0">
              <a:solidFill>
                <a:schemeClr val="tx1"/>
              </a:solidFill>
              <a:latin typeface="+mn-lt"/>
              <a:cs typeface="Aharoni" pitchFamily="2" charset="-79"/>
            </a:rPr>
            <a:t>(</a:t>
          </a:r>
          <a:r>
            <a:rPr lang="en-US" sz="2400" dirty="0">
              <a:solidFill>
                <a:schemeClr val="tx1"/>
              </a:solidFill>
              <a:latin typeface="+mn-lt"/>
              <a:cs typeface="Aharoni" pitchFamily="2" charset="-79"/>
            </a:rPr>
            <a:t>6)</a:t>
          </a:r>
        </a:p>
      </dgm:t>
    </dgm:pt>
    <dgm:pt modelId="{353CF690-6748-433B-BABD-FA3628ACC528}" type="parTrans" cxnId="{47AFAFB9-48D5-4F65-A524-E50F6AFFD0BD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9FC6E73F-EA65-4A0B-AD53-495A9A0A370E}" type="sibTrans" cxnId="{47AFAFB9-48D5-4F65-A524-E50F6AFFD0BD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422B0E61-C525-4214-B855-0366C0738649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Professor - </a:t>
          </a:r>
          <a:r>
            <a:rPr lang="en-US" sz="1800" b="1" dirty="0" smtClean="0">
              <a:solidFill>
                <a:schemeClr val="tx1"/>
              </a:solidFill>
            </a:rPr>
            <a:t>Nil</a:t>
          </a:r>
          <a:endParaRPr lang="en-US" sz="1800" b="1" dirty="0">
            <a:solidFill>
              <a:schemeClr val="tx1"/>
            </a:solidFill>
          </a:endParaRPr>
        </a:p>
      </dgm:t>
    </dgm:pt>
    <dgm:pt modelId="{5E322473-2C23-46FB-9E20-BEF7797C1EE4}" type="parTrans" cxnId="{879F62D0-BCC5-4ABA-B401-AAC21B7126BF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F5D38A37-C592-41ED-9C80-BCEB6E06CB78}" type="sibTrans" cxnId="{879F62D0-BCC5-4ABA-B401-AAC21B7126BF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C06B6CB6-02BC-4760-AE87-02CC550D93AD}">
      <dgm:prSet phldrT="[Text]"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  <a:latin typeface="+mn-lt"/>
              <a:cs typeface="Aharoni" pitchFamily="2" charset="-79"/>
            </a:rPr>
            <a:t>Lecturer/ Assistant </a:t>
          </a:r>
          <a:r>
            <a:rPr lang="en-US" sz="1800" b="1" dirty="0" smtClean="0">
              <a:solidFill>
                <a:schemeClr val="tx1"/>
              </a:solidFill>
              <a:latin typeface="+mn-lt"/>
              <a:cs typeface="Aharoni" pitchFamily="2" charset="-79"/>
            </a:rPr>
            <a:t>Professor </a:t>
          </a:r>
          <a:r>
            <a:rPr lang="en-US" sz="1800" b="1" dirty="0" smtClean="0">
              <a:solidFill>
                <a:schemeClr val="tx1"/>
              </a:solidFill>
              <a:latin typeface="+mn-lt"/>
              <a:cs typeface="Aharoni" pitchFamily="2" charset="-79"/>
            </a:rPr>
            <a:t>-4</a:t>
          </a:r>
          <a:endParaRPr lang="en-US" sz="1800" b="1" dirty="0">
            <a:solidFill>
              <a:schemeClr val="tx1"/>
            </a:solidFill>
            <a:latin typeface="+mn-lt"/>
            <a:cs typeface="Aharoni" pitchFamily="2" charset="-79"/>
          </a:endParaRPr>
        </a:p>
      </dgm:t>
    </dgm:pt>
    <dgm:pt modelId="{2FE94AF6-B81B-40C0-9564-0AF1AA175A68}" type="parTrans" cxnId="{8EE8BF32-B045-4DB9-A9C5-6F0CA31286B6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440C36D5-C051-4A62-BB97-D1094E1C004A}" type="sibTrans" cxnId="{8EE8BF32-B045-4DB9-A9C5-6F0CA31286B6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C04FD910-C1A4-498D-BFCA-72776BF312C3}">
      <dgm:prSet phldrT="[Text]" custT="1"/>
      <dgm:spPr/>
      <dgm:t>
        <a:bodyPr/>
        <a:lstStyle/>
        <a:p>
          <a:r>
            <a:rPr lang="en-US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Number of </a:t>
          </a:r>
          <a:r>
            <a:rPr lang="en-US" sz="24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Guest Faculty </a:t>
          </a:r>
          <a:r>
            <a:rPr lang="en-US" sz="2400" dirty="0" smtClean="0">
              <a:solidFill>
                <a:schemeClr val="tx1"/>
              </a:solidFill>
              <a:latin typeface="+mn-lt"/>
              <a:cs typeface="Aharoni" pitchFamily="2" charset="-79"/>
            </a:rPr>
            <a:t>()</a:t>
          </a:r>
          <a:endParaRPr lang="en-US" sz="2400" dirty="0">
            <a:solidFill>
              <a:schemeClr val="tx1"/>
            </a:solidFill>
            <a:latin typeface="+mn-lt"/>
            <a:cs typeface="Aharoni" pitchFamily="2" charset="-79"/>
          </a:endParaRPr>
        </a:p>
      </dgm:t>
    </dgm:pt>
    <dgm:pt modelId="{42C06872-A732-44EF-A15C-92A01452E568}" type="sibTrans" cxnId="{0B09C679-29EE-4E8D-B370-97D03B55E4D5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3D992C61-16D4-4774-AA1D-E3C5F2BDB606}" type="parTrans" cxnId="{0B09C679-29EE-4E8D-B370-97D03B55E4D5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70F4826C-965A-44A1-BFE8-BDD89156766A}">
      <dgm:prSet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</a:rPr>
            <a:t>Reader/ Associate </a:t>
          </a:r>
          <a:r>
            <a:rPr lang="en-US" sz="1800" b="1" dirty="0" smtClean="0">
              <a:solidFill>
                <a:schemeClr val="tx1"/>
              </a:solidFill>
            </a:rPr>
            <a:t>Professor - </a:t>
          </a:r>
          <a:r>
            <a:rPr lang="en-US" sz="1800" b="1" dirty="0" smtClean="0">
              <a:solidFill>
                <a:schemeClr val="tx1"/>
              </a:solidFill>
            </a:rPr>
            <a:t>1</a:t>
          </a:r>
          <a:endParaRPr lang="en-US" sz="1800" b="1" dirty="0">
            <a:solidFill>
              <a:schemeClr val="tx1"/>
            </a:solidFill>
          </a:endParaRPr>
        </a:p>
      </dgm:t>
    </dgm:pt>
    <dgm:pt modelId="{A2FC9AB6-E4E7-423A-A1E3-1681EE05E398}" type="parTrans" cxnId="{BBE3E4EC-F33B-4ADF-B131-AB9F659AF18A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EA7E39DC-68F7-46E7-B279-D5E20879CC72}" type="sibTrans" cxnId="{BBE3E4EC-F33B-4ADF-B131-AB9F659AF18A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C209DF95-1080-4B63-A9C3-75BED658C43D}">
      <dgm:prSet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</a:rPr>
            <a:t>Lecturer/ Assistant </a:t>
          </a:r>
          <a:r>
            <a:rPr lang="en-US" sz="1800" b="1" dirty="0" smtClean="0">
              <a:solidFill>
                <a:schemeClr val="tx1"/>
              </a:solidFill>
            </a:rPr>
            <a:t>Professor - </a:t>
          </a:r>
          <a:r>
            <a:rPr lang="en-US" sz="1800" b="1" dirty="0" smtClean="0">
              <a:solidFill>
                <a:schemeClr val="tx1"/>
              </a:solidFill>
            </a:rPr>
            <a:t>1</a:t>
          </a:r>
          <a:endParaRPr lang="en-US" sz="1800" b="1" dirty="0">
            <a:solidFill>
              <a:schemeClr val="tx1"/>
            </a:solidFill>
          </a:endParaRPr>
        </a:p>
      </dgm:t>
    </dgm:pt>
    <dgm:pt modelId="{72C53447-53C5-4E79-AF4E-0A59821FF060}" type="parTrans" cxnId="{B011EF4C-D3C0-4AE2-BE1B-F579C7DE8863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F8A25880-C189-4E97-B2CA-FD34BEFD54DD}" type="sibTrans" cxnId="{B011EF4C-D3C0-4AE2-BE1B-F579C7DE8863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B95D86FA-72EC-43CB-AEBC-2EE2951C0A57}">
      <dgm:prSet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</a:rPr>
            <a:t>Reader/ Associate </a:t>
          </a:r>
          <a:r>
            <a:rPr lang="en-US" sz="1800" b="1" dirty="0" smtClean="0">
              <a:solidFill>
                <a:schemeClr val="tx1"/>
              </a:solidFill>
            </a:rPr>
            <a:t>Professor - </a:t>
          </a:r>
          <a:r>
            <a:rPr lang="en-US" sz="1800" b="1" dirty="0" smtClean="0">
              <a:solidFill>
                <a:schemeClr val="tx1"/>
              </a:solidFill>
            </a:rPr>
            <a:t>1</a:t>
          </a:r>
          <a:endParaRPr lang="en-US" sz="1800" b="1" dirty="0">
            <a:solidFill>
              <a:schemeClr val="tx1"/>
            </a:solidFill>
          </a:endParaRPr>
        </a:p>
      </dgm:t>
    </dgm:pt>
    <dgm:pt modelId="{5C20486A-D2CC-4EF7-8033-3AFA5441FC33}" type="parTrans" cxnId="{3CA2B620-6209-4183-AD4E-FC43DBC44746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50087560-A6EE-4560-8B18-D15B842EA03E}" type="sibTrans" cxnId="{3CA2B620-6209-4183-AD4E-FC43DBC44746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1D6811D6-225E-4A33-95C4-A181DBCFA351}">
      <dgm:prSet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</a:rPr>
            <a:t>Lecturer/ Assistant </a:t>
          </a:r>
          <a:r>
            <a:rPr lang="en-US" sz="1800" b="1" dirty="0" smtClean="0">
              <a:solidFill>
                <a:schemeClr val="tx1"/>
              </a:solidFill>
            </a:rPr>
            <a:t>Professor - </a:t>
          </a:r>
          <a:r>
            <a:rPr lang="en-US" sz="1800" b="1" dirty="0" smtClean="0">
              <a:solidFill>
                <a:schemeClr val="tx1"/>
              </a:solidFill>
            </a:rPr>
            <a:t>3</a:t>
          </a:r>
          <a:endParaRPr lang="en-US" sz="1800" b="1" dirty="0">
            <a:solidFill>
              <a:schemeClr val="tx1"/>
            </a:solidFill>
          </a:endParaRPr>
        </a:p>
      </dgm:t>
    </dgm:pt>
    <dgm:pt modelId="{ED3E3F08-2311-4E93-B4DD-9CAFF30FB152}" type="parTrans" cxnId="{784F7DA5-0405-4FFD-8547-A4BBB2BA00C6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53C554D8-D021-46A1-940B-DB404E209098}" type="sibTrans" cxnId="{784F7DA5-0405-4FFD-8547-A4BBB2BA00C6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E1324D1E-C384-43AB-8EEA-96537E655C0F}" type="pres">
      <dgm:prSet presAssocID="{E0F0931E-E337-4146-B7F4-AB472753F2B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2C526A-4B41-4C87-BA45-281BA8622474}" type="pres">
      <dgm:prSet presAssocID="{9A71ACA0-D58E-4D33-A465-9613CF6CF0FE}" presName="linNode" presStyleCnt="0"/>
      <dgm:spPr/>
    </dgm:pt>
    <dgm:pt modelId="{B891FC2E-C833-4E8E-9282-DF79823D2071}" type="pres">
      <dgm:prSet presAssocID="{9A71ACA0-D58E-4D33-A465-9613CF6CF0FE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A2C4A7-E631-4595-93BA-A5FF737B9E7C}" type="pres">
      <dgm:prSet presAssocID="{9A71ACA0-D58E-4D33-A465-9613CF6CF0FE}" presName="descendantText" presStyleLbl="alignAccFollowNode1" presStyleIdx="0" presStyleCnt="3" custScaleY="1188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F81F8C-B28E-4F48-8588-C6F65833AB9D}" type="pres">
      <dgm:prSet presAssocID="{A7C87C46-829F-4128-AE37-8C99C893AEDE}" presName="sp" presStyleCnt="0"/>
      <dgm:spPr/>
    </dgm:pt>
    <dgm:pt modelId="{260B7624-CC17-465B-B201-9C2448AB73F3}" type="pres">
      <dgm:prSet presAssocID="{AC4ADE22-120A-4ECA-989C-739615352780}" presName="linNode" presStyleCnt="0"/>
      <dgm:spPr/>
    </dgm:pt>
    <dgm:pt modelId="{C95D64A7-1799-4587-BEAB-85005A44F5C5}" type="pres">
      <dgm:prSet presAssocID="{AC4ADE22-120A-4ECA-989C-739615352780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26C2A0-92F5-43E6-8FB1-AF9750140E96}" type="pres">
      <dgm:prSet presAssocID="{AC4ADE22-120A-4ECA-989C-739615352780}" presName="descendantText" presStyleLbl="alignAccFollowNode1" presStyleIdx="1" presStyleCnt="3" custScaleY="1232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085338-885C-411D-BF7E-ADD66FD3821B}" type="pres">
      <dgm:prSet presAssocID="{6795B083-7783-4717-AC7B-3D7C548188DD}" presName="sp" presStyleCnt="0"/>
      <dgm:spPr/>
    </dgm:pt>
    <dgm:pt modelId="{44177D8B-C82B-4C2D-989E-9884992C6E8C}" type="pres">
      <dgm:prSet presAssocID="{FF0086F8-65B7-4A83-B570-A6359CC7C191}" presName="linNode" presStyleCnt="0"/>
      <dgm:spPr/>
    </dgm:pt>
    <dgm:pt modelId="{D3666C60-0137-425E-918C-E11AA84162C8}" type="pres">
      <dgm:prSet presAssocID="{FF0086F8-65B7-4A83-B570-A6359CC7C19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5F6321-0200-48A6-860F-3B15AC020313}" type="pres">
      <dgm:prSet presAssocID="{FF0086F8-65B7-4A83-B570-A6359CC7C191}" presName="descendantText" presStyleLbl="alignAccFollowNode1" presStyleIdx="2" presStyleCnt="3" custScaleY="117462" custLinFactNeighborX="-966" custLinFactNeighborY="-18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4193BA-3282-4908-A030-D912E1E55465}" type="pres">
      <dgm:prSet presAssocID="{9FC6E73F-EA65-4A0B-AD53-495A9A0A370E}" presName="sp" presStyleCnt="0"/>
      <dgm:spPr/>
    </dgm:pt>
    <dgm:pt modelId="{49FCC1A4-4069-450D-90CC-60A48608AE07}" type="pres">
      <dgm:prSet presAssocID="{C04FD910-C1A4-498D-BFCA-72776BF312C3}" presName="linNode" presStyleCnt="0"/>
      <dgm:spPr/>
    </dgm:pt>
    <dgm:pt modelId="{4EA79B33-99A9-495D-AB60-249DC1B5F117}" type="pres">
      <dgm:prSet presAssocID="{C04FD910-C1A4-498D-BFCA-72776BF312C3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E3E4EC-F33B-4ADF-B131-AB9F659AF18A}" srcId="{AC4ADE22-120A-4ECA-989C-739615352780}" destId="{70F4826C-965A-44A1-BFE8-BDD89156766A}" srcOrd="1" destOrd="0" parTransId="{A2FC9AB6-E4E7-423A-A1E3-1681EE05E398}" sibTransId="{EA7E39DC-68F7-46E7-B279-D5E20879CC72}"/>
    <dgm:cxn modelId="{784F7DA5-0405-4FFD-8547-A4BBB2BA00C6}" srcId="{FF0086F8-65B7-4A83-B570-A6359CC7C191}" destId="{1D6811D6-225E-4A33-95C4-A181DBCFA351}" srcOrd="2" destOrd="0" parTransId="{ED3E3F08-2311-4E93-B4DD-9CAFF30FB152}" sibTransId="{53C554D8-D021-46A1-940B-DB404E209098}"/>
    <dgm:cxn modelId="{8EE8BF32-B045-4DB9-A9C5-6F0CA31286B6}" srcId="{9A71ACA0-D58E-4D33-A465-9613CF6CF0FE}" destId="{C06B6CB6-02BC-4760-AE87-02CC550D93AD}" srcOrd="2" destOrd="0" parTransId="{2FE94AF6-B81B-40C0-9564-0AF1AA175A68}" sibTransId="{440C36D5-C051-4A62-BB97-D1094E1C004A}"/>
    <dgm:cxn modelId="{AA749D16-A436-468D-8B83-B5812C0F0D6F}" type="presOf" srcId="{9A71ACA0-D58E-4D33-A465-9613CF6CF0FE}" destId="{B891FC2E-C833-4E8E-9282-DF79823D2071}" srcOrd="0" destOrd="0" presId="urn:microsoft.com/office/officeart/2005/8/layout/vList5"/>
    <dgm:cxn modelId="{1122260B-BE02-45BA-A43C-951DFEDD660A}" type="presOf" srcId="{E0F0931E-E337-4146-B7F4-AB472753F2B6}" destId="{E1324D1E-C384-43AB-8EEA-96537E655C0F}" srcOrd="0" destOrd="0" presId="urn:microsoft.com/office/officeart/2005/8/layout/vList5"/>
    <dgm:cxn modelId="{44285D11-C6E2-4C1D-BC98-24425577DD35}" type="presOf" srcId="{422B0E61-C525-4214-B855-0366C0738649}" destId="{4D5F6321-0200-48A6-860F-3B15AC020313}" srcOrd="0" destOrd="0" presId="urn:microsoft.com/office/officeart/2005/8/layout/vList5"/>
    <dgm:cxn modelId="{C155B6D7-CCAE-4B4E-8017-95330ED5FBCF}" srcId="{E0F0931E-E337-4146-B7F4-AB472753F2B6}" destId="{AC4ADE22-120A-4ECA-989C-739615352780}" srcOrd="1" destOrd="0" parTransId="{94F62911-920B-459D-85F9-24E44956A3DF}" sibTransId="{6795B083-7783-4717-AC7B-3D7C548188DD}"/>
    <dgm:cxn modelId="{B011EF4C-D3C0-4AE2-BE1B-F579C7DE8863}" srcId="{AC4ADE22-120A-4ECA-989C-739615352780}" destId="{C209DF95-1080-4B63-A9C3-75BED658C43D}" srcOrd="2" destOrd="0" parTransId="{72C53447-53C5-4E79-AF4E-0A59821FF060}" sibTransId="{F8A25880-C189-4E97-B2CA-FD34BEFD54DD}"/>
    <dgm:cxn modelId="{6005E0F9-3424-4AD0-B263-9FF551ED8DB4}" srcId="{9A71ACA0-D58E-4D33-A465-9613CF6CF0FE}" destId="{8A274E9F-19BD-45C9-8620-D1C920ADA654}" srcOrd="1" destOrd="0" parTransId="{F355A2EF-24F8-47BB-9B1C-2ED42A414A23}" sibTransId="{AE071442-11C1-481F-B7B2-3DA05E6C8A7F}"/>
    <dgm:cxn modelId="{6C1A9566-548F-4F5F-A794-7A2C8B5CA2B2}" type="presOf" srcId="{C209DF95-1080-4B63-A9C3-75BED658C43D}" destId="{7E26C2A0-92F5-43E6-8FB1-AF9750140E96}" srcOrd="0" destOrd="2" presId="urn:microsoft.com/office/officeart/2005/8/layout/vList5"/>
    <dgm:cxn modelId="{6A693CDA-EC18-4949-99CA-CFDCD00DE4DA}" type="presOf" srcId="{C06B6CB6-02BC-4760-AE87-02CC550D93AD}" destId="{8DA2C4A7-E631-4595-93BA-A5FF737B9E7C}" srcOrd="0" destOrd="2" presId="urn:microsoft.com/office/officeart/2005/8/layout/vList5"/>
    <dgm:cxn modelId="{1CBDF30A-51F1-4143-B5C4-0D20AC10F0ED}" type="presOf" srcId="{193D56B7-5D72-4244-9DFA-552A53F83104}" destId="{8DA2C4A7-E631-4595-93BA-A5FF737B9E7C}" srcOrd="0" destOrd="0" presId="urn:microsoft.com/office/officeart/2005/8/layout/vList5"/>
    <dgm:cxn modelId="{CF592049-842A-4E25-AB50-6F5EE52EC57F}" type="presOf" srcId="{8A274E9F-19BD-45C9-8620-D1C920ADA654}" destId="{8DA2C4A7-E631-4595-93BA-A5FF737B9E7C}" srcOrd="0" destOrd="1" presId="urn:microsoft.com/office/officeart/2005/8/layout/vList5"/>
    <dgm:cxn modelId="{879F62D0-BCC5-4ABA-B401-AAC21B7126BF}" srcId="{FF0086F8-65B7-4A83-B570-A6359CC7C191}" destId="{422B0E61-C525-4214-B855-0366C0738649}" srcOrd="0" destOrd="0" parTransId="{5E322473-2C23-46FB-9E20-BEF7797C1EE4}" sibTransId="{F5D38A37-C592-41ED-9C80-BCEB6E06CB78}"/>
    <dgm:cxn modelId="{0B09C679-29EE-4E8D-B370-97D03B55E4D5}" srcId="{E0F0931E-E337-4146-B7F4-AB472753F2B6}" destId="{C04FD910-C1A4-498D-BFCA-72776BF312C3}" srcOrd="3" destOrd="0" parTransId="{3D992C61-16D4-4774-AA1D-E3C5F2BDB606}" sibTransId="{42C06872-A732-44EF-A15C-92A01452E568}"/>
    <dgm:cxn modelId="{F6DDD8C4-B6BC-4340-94A6-08F31580F693}" type="presOf" srcId="{B95D86FA-72EC-43CB-AEBC-2EE2951C0A57}" destId="{4D5F6321-0200-48A6-860F-3B15AC020313}" srcOrd="0" destOrd="1" presId="urn:microsoft.com/office/officeart/2005/8/layout/vList5"/>
    <dgm:cxn modelId="{B6BDD2B0-87E9-43C3-BB45-5E90F1B2136C}" type="presOf" srcId="{1D6811D6-225E-4A33-95C4-A181DBCFA351}" destId="{4D5F6321-0200-48A6-860F-3B15AC020313}" srcOrd="0" destOrd="2" presId="urn:microsoft.com/office/officeart/2005/8/layout/vList5"/>
    <dgm:cxn modelId="{CF1AFF06-D0F5-493D-B028-5173201D52A8}" type="presOf" srcId="{AC4ADE22-120A-4ECA-989C-739615352780}" destId="{C95D64A7-1799-4587-BEAB-85005A44F5C5}" srcOrd="0" destOrd="0" presId="urn:microsoft.com/office/officeart/2005/8/layout/vList5"/>
    <dgm:cxn modelId="{CB851E44-9BE5-4CF2-800E-DC446C00F57B}" srcId="{9A71ACA0-D58E-4D33-A465-9613CF6CF0FE}" destId="{193D56B7-5D72-4244-9DFA-552A53F83104}" srcOrd="0" destOrd="0" parTransId="{2918BB1C-BE75-4A74-949C-1DC1DC576ED4}" sibTransId="{157BFB09-FF8C-4624-8C14-4A7CDAA2D764}"/>
    <dgm:cxn modelId="{4CC62127-C5B4-4CED-9354-FB488C4536F8}" type="presOf" srcId="{70F4826C-965A-44A1-BFE8-BDD89156766A}" destId="{7E26C2A0-92F5-43E6-8FB1-AF9750140E96}" srcOrd="0" destOrd="1" presId="urn:microsoft.com/office/officeart/2005/8/layout/vList5"/>
    <dgm:cxn modelId="{5776417E-28CA-45E0-8739-90F4BA1ED295}" type="presOf" srcId="{FF0086F8-65B7-4A83-B570-A6359CC7C191}" destId="{D3666C60-0137-425E-918C-E11AA84162C8}" srcOrd="0" destOrd="0" presId="urn:microsoft.com/office/officeart/2005/8/layout/vList5"/>
    <dgm:cxn modelId="{3CA2B620-6209-4183-AD4E-FC43DBC44746}" srcId="{FF0086F8-65B7-4A83-B570-A6359CC7C191}" destId="{B95D86FA-72EC-43CB-AEBC-2EE2951C0A57}" srcOrd="1" destOrd="0" parTransId="{5C20486A-D2CC-4EF7-8033-3AFA5441FC33}" sibTransId="{50087560-A6EE-4560-8B18-D15B842EA03E}"/>
    <dgm:cxn modelId="{47AFAFB9-48D5-4F65-A524-E50F6AFFD0BD}" srcId="{E0F0931E-E337-4146-B7F4-AB472753F2B6}" destId="{FF0086F8-65B7-4A83-B570-A6359CC7C191}" srcOrd="2" destOrd="0" parTransId="{353CF690-6748-433B-BABD-FA3628ACC528}" sibTransId="{9FC6E73F-EA65-4A0B-AD53-495A9A0A370E}"/>
    <dgm:cxn modelId="{F2F08FFA-C5D4-498A-9217-A3A9BB052277}" type="presOf" srcId="{7E676984-1D10-45A2-951B-15A87B31A02B}" destId="{7E26C2A0-92F5-43E6-8FB1-AF9750140E96}" srcOrd="0" destOrd="0" presId="urn:microsoft.com/office/officeart/2005/8/layout/vList5"/>
    <dgm:cxn modelId="{C4DF81A5-D482-437B-83D5-E834D01A81B7}" srcId="{E0F0931E-E337-4146-B7F4-AB472753F2B6}" destId="{9A71ACA0-D58E-4D33-A465-9613CF6CF0FE}" srcOrd="0" destOrd="0" parTransId="{B36496F2-9C52-46C6-A09A-8B2E7829F3C4}" sibTransId="{A7C87C46-829F-4128-AE37-8C99C893AEDE}"/>
    <dgm:cxn modelId="{25F95C98-517D-4CF3-8D6B-68253B723607}" type="presOf" srcId="{C04FD910-C1A4-498D-BFCA-72776BF312C3}" destId="{4EA79B33-99A9-495D-AB60-249DC1B5F117}" srcOrd="0" destOrd="0" presId="urn:microsoft.com/office/officeart/2005/8/layout/vList5"/>
    <dgm:cxn modelId="{63D05B20-905B-4B33-BE8E-0F6E48935646}" srcId="{AC4ADE22-120A-4ECA-989C-739615352780}" destId="{7E676984-1D10-45A2-951B-15A87B31A02B}" srcOrd="0" destOrd="0" parTransId="{8188E719-BE7F-49E9-BF72-BB69B60F7059}" sibTransId="{0FEAA389-72EE-46A3-B266-1EF3A10CB9FA}"/>
    <dgm:cxn modelId="{60A91B1B-D342-4CB3-A360-1E7F10698F65}" type="presParOf" srcId="{E1324D1E-C384-43AB-8EEA-96537E655C0F}" destId="{E52C526A-4B41-4C87-BA45-281BA8622474}" srcOrd="0" destOrd="0" presId="urn:microsoft.com/office/officeart/2005/8/layout/vList5"/>
    <dgm:cxn modelId="{7EAE4630-6C3F-4EA0-8DD3-5BA5D26CDE6C}" type="presParOf" srcId="{E52C526A-4B41-4C87-BA45-281BA8622474}" destId="{B891FC2E-C833-4E8E-9282-DF79823D2071}" srcOrd="0" destOrd="0" presId="urn:microsoft.com/office/officeart/2005/8/layout/vList5"/>
    <dgm:cxn modelId="{94D68593-C3E6-4CB9-8BA0-2A6A80DFB0B6}" type="presParOf" srcId="{E52C526A-4B41-4C87-BA45-281BA8622474}" destId="{8DA2C4A7-E631-4595-93BA-A5FF737B9E7C}" srcOrd="1" destOrd="0" presId="urn:microsoft.com/office/officeart/2005/8/layout/vList5"/>
    <dgm:cxn modelId="{E9FF8D99-3B33-4616-BA6B-9F52E3B2255D}" type="presParOf" srcId="{E1324D1E-C384-43AB-8EEA-96537E655C0F}" destId="{EDF81F8C-B28E-4F48-8588-C6F65833AB9D}" srcOrd="1" destOrd="0" presId="urn:microsoft.com/office/officeart/2005/8/layout/vList5"/>
    <dgm:cxn modelId="{2E1F8EA0-DEAE-4844-A652-DDA5EBFA4942}" type="presParOf" srcId="{E1324D1E-C384-43AB-8EEA-96537E655C0F}" destId="{260B7624-CC17-465B-B201-9C2448AB73F3}" srcOrd="2" destOrd="0" presId="urn:microsoft.com/office/officeart/2005/8/layout/vList5"/>
    <dgm:cxn modelId="{5DFC5AA4-0FD1-4014-BE58-7A5E67E2EB15}" type="presParOf" srcId="{260B7624-CC17-465B-B201-9C2448AB73F3}" destId="{C95D64A7-1799-4587-BEAB-85005A44F5C5}" srcOrd="0" destOrd="0" presId="urn:microsoft.com/office/officeart/2005/8/layout/vList5"/>
    <dgm:cxn modelId="{58747559-F39F-4973-9BBE-FF60A4BEF8D7}" type="presParOf" srcId="{260B7624-CC17-465B-B201-9C2448AB73F3}" destId="{7E26C2A0-92F5-43E6-8FB1-AF9750140E96}" srcOrd="1" destOrd="0" presId="urn:microsoft.com/office/officeart/2005/8/layout/vList5"/>
    <dgm:cxn modelId="{D8ADBEEE-ED6A-4F4E-A9AB-AA92A244622A}" type="presParOf" srcId="{E1324D1E-C384-43AB-8EEA-96537E655C0F}" destId="{40085338-885C-411D-BF7E-ADD66FD3821B}" srcOrd="3" destOrd="0" presId="urn:microsoft.com/office/officeart/2005/8/layout/vList5"/>
    <dgm:cxn modelId="{0139F461-5BA0-4ADF-BB89-AE36D81638E6}" type="presParOf" srcId="{E1324D1E-C384-43AB-8EEA-96537E655C0F}" destId="{44177D8B-C82B-4C2D-989E-9884992C6E8C}" srcOrd="4" destOrd="0" presId="urn:microsoft.com/office/officeart/2005/8/layout/vList5"/>
    <dgm:cxn modelId="{D1A95A86-096A-41A3-BAC8-BD36CD425127}" type="presParOf" srcId="{44177D8B-C82B-4C2D-989E-9884992C6E8C}" destId="{D3666C60-0137-425E-918C-E11AA84162C8}" srcOrd="0" destOrd="0" presId="urn:microsoft.com/office/officeart/2005/8/layout/vList5"/>
    <dgm:cxn modelId="{77AC5652-F8FB-41E4-A7B6-740B76662B0A}" type="presParOf" srcId="{44177D8B-C82B-4C2D-989E-9884992C6E8C}" destId="{4D5F6321-0200-48A6-860F-3B15AC020313}" srcOrd="1" destOrd="0" presId="urn:microsoft.com/office/officeart/2005/8/layout/vList5"/>
    <dgm:cxn modelId="{313A7AD7-4DE5-4340-AAF7-32D0FC774731}" type="presParOf" srcId="{E1324D1E-C384-43AB-8EEA-96537E655C0F}" destId="{4A4193BA-3282-4908-A030-D912E1E55465}" srcOrd="5" destOrd="0" presId="urn:microsoft.com/office/officeart/2005/8/layout/vList5"/>
    <dgm:cxn modelId="{31765E04-ED82-4740-9659-05F022F3116F}" type="presParOf" srcId="{E1324D1E-C384-43AB-8EEA-96537E655C0F}" destId="{49FCC1A4-4069-450D-90CC-60A48608AE07}" srcOrd="6" destOrd="0" presId="urn:microsoft.com/office/officeart/2005/8/layout/vList5"/>
    <dgm:cxn modelId="{02239436-6C3B-466B-9B4C-B00EABCDFDFE}" type="presParOf" srcId="{49FCC1A4-4069-450D-90CC-60A48608AE07}" destId="{4EA79B33-99A9-495D-AB60-249DC1B5F117}" srcOrd="0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F0931E-E337-4146-B7F4-AB472753F2B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A71ACA0-D58E-4D33-A465-9613CF6CF0FE}">
      <dgm:prSet phldrT="[Text]" custT="1"/>
      <dgm:spPr/>
      <dgm:t>
        <a:bodyPr/>
        <a:lstStyle/>
        <a:p>
          <a:endParaRPr lang="en-US" sz="2400" dirty="0">
            <a:solidFill>
              <a:schemeClr val="tx1"/>
            </a:solidFill>
            <a:latin typeface="+mn-lt"/>
            <a:cs typeface="Aharoni" pitchFamily="2" charset="-79"/>
          </a:endParaRPr>
        </a:p>
      </dgm:t>
    </dgm:pt>
    <dgm:pt modelId="{B36496F2-9C52-46C6-A09A-8B2E7829F3C4}" type="parTrans" cxnId="{C4DF81A5-D482-437B-83D5-E834D01A81B7}">
      <dgm:prSet/>
      <dgm:spPr/>
      <dgm:t>
        <a:bodyPr/>
        <a:lstStyle/>
        <a:p>
          <a:endParaRPr lang="en-US"/>
        </a:p>
      </dgm:t>
    </dgm:pt>
    <dgm:pt modelId="{A7C87C46-829F-4128-AE37-8C99C893AEDE}" type="sibTrans" cxnId="{C4DF81A5-D482-437B-83D5-E834D01A81B7}">
      <dgm:prSet/>
      <dgm:spPr/>
      <dgm:t>
        <a:bodyPr/>
        <a:lstStyle/>
        <a:p>
          <a:endParaRPr lang="en-US"/>
        </a:p>
      </dgm:t>
    </dgm:pt>
    <dgm:pt modelId="{193D56B7-5D72-4244-9DFA-552A53F83104}">
      <dgm:prSet phldrT="[Text]" custT="1"/>
      <dgm:spPr/>
      <dgm:t>
        <a:bodyPr/>
        <a:lstStyle/>
        <a:p>
          <a:endParaRPr lang="en-US" sz="1800" b="1" dirty="0">
            <a:latin typeface="+mn-lt"/>
          </a:endParaRPr>
        </a:p>
      </dgm:t>
    </dgm:pt>
    <dgm:pt modelId="{2918BB1C-BE75-4A74-949C-1DC1DC576ED4}" type="parTrans" cxnId="{CB851E44-9BE5-4CF2-800E-DC446C00F57B}">
      <dgm:prSet/>
      <dgm:spPr/>
      <dgm:t>
        <a:bodyPr/>
        <a:lstStyle/>
        <a:p>
          <a:endParaRPr lang="en-US"/>
        </a:p>
      </dgm:t>
    </dgm:pt>
    <dgm:pt modelId="{157BFB09-FF8C-4624-8C14-4A7CDAA2D764}" type="sibTrans" cxnId="{CB851E44-9BE5-4CF2-800E-DC446C00F57B}">
      <dgm:prSet/>
      <dgm:spPr/>
      <dgm:t>
        <a:bodyPr/>
        <a:lstStyle/>
        <a:p>
          <a:endParaRPr lang="en-US"/>
        </a:p>
      </dgm:t>
    </dgm:pt>
    <dgm:pt modelId="{AC4ADE22-120A-4ECA-989C-739615352780}">
      <dgm:prSet phldrT="[Text]" custT="1"/>
      <dgm:spPr/>
      <dgm:t>
        <a:bodyPr/>
        <a:lstStyle/>
        <a:p>
          <a:endParaRPr lang="en-US" sz="2400" dirty="0">
            <a:solidFill>
              <a:schemeClr val="tx1"/>
            </a:solidFill>
            <a:latin typeface="+mn-lt"/>
            <a:cs typeface="Aharoni" pitchFamily="2" charset="-79"/>
          </a:endParaRPr>
        </a:p>
      </dgm:t>
    </dgm:pt>
    <dgm:pt modelId="{94F62911-920B-459D-85F9-24E44956A3DF}" type="parTrans" cxnId="{C155B6D7-CCAE-4B4E-8017-95330ED5FBCF}">
      <dgm:prSet/>
      <dgm:spPr/>
      <dgm:t>
        <a:bodyPr/>
        <a:lstStyle/>
        <a:p>
          <a:endParaRPr lang="en-US"/>
        </a:p>
      </dgm:t>
    </dgm:pt>
    <dgm:pt modelId="{6795B083-7783-4717-AC7B-3D7C548188DD}" type="sibTrans" cxnId="{C155B6D7-CCAE-4B4E-8017-95330ED5FBCF}">
      <dgm:prSet/>
      <dgm:spPr/>
      <dgm:t>
        <a:bodyPr/>
        <a:lstStyle/>
        <a:p>
          <a:endParaRPr lang="en-US"/>
        </a:p>
      </dgm:t>
    </dgm:pt>
    <dgm:pt modelId="{7E676984-1D10-45A2-951B-15A87B31A02B}">
      <dgm:prSet phldrT="[Text]" custT="1"/>
      <dgm:spPr/>
      <dgm:t>
        <a:bodyPr/>
        <a:lstStyle/>
        <a:p>
          <a:endParaRPr lang="en-US" sz="1800" b="1" dirty="0"/>
        </a:p>
      </dgm:t>
    </dgm:pt>
    <dgm:pt modelId="{8188E719-BE7F-49E9-BF72-BB69B60F7059}" type="parTrans" cxnId="{63D05B20-905B-4B33-BE8E-0F6E48935646}">
      <dgm:prSet/>
      <dgm:spPr/>
      <dgm:t>
        <a:bodyPr/>
        <a:lstStyle/>
        <a:p>
          <a:endParaRPr lang="en-US"/>
        </a:p>
      </dgm:t>
    </dgm:pt>
    <dgm:pt modelId="{0FEAA389-72EE-46A3-B266-1EF3A10CB9FA}" type="sibTrans" cxnId="{63D05B20-905B-4B33-BE8E-0F6E48935646}">
      <dgm:prSet/>
      <dgm:spPr/>
      <dgm:t>
        <a:bodyPr/>
        <a:lstStyle/>
        <a:p>
          <a:endParaRPr lang="en-US"/>
        </a:p>
      </dgm:t>
    </dgm:pt>
    <dgm:pt modelId="{E1324D1E-C384-43AB-8EEA-96537E655C0F}" type="pres">
      <dgm:prSet presAssocID="{E0F0931E-E337-4146-B7F4-AB472753F2B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2C526A-4B41-4C87-BA45-281BA8622474}" type="pres">
      <dgm:prSet presAssocID="{9A71ACA0-D58E-4D33-A465-9613CF6CF0FE}" presName="linNode" presStyleCnt="0"/>
      <dgm:spPr/>
    </dgm:pt>
    <dgm:pt modelId="{B891FC2E-C833-4E8E-9282-DF79823D2071}" type="pres">
      <dgm:prSet presAssocID="{9A71ACA0-D58E-4D33-A465-9613CF6CF0FE}" presName="parentText" presStyleLbl="node1" presStyleIdx="0" presStyleCnt="2" custLinFactNeighborX="-2717" custLinFactNeighborY="891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A2C4A7-E631-4595-93BA-A5FF737B9E7C}" type="pres">
      <dgm:prSet presAssocID="{9A71ACA0-D58E-4D33-A465-9613CF6CF0FE}" presName="descendantText" presStyleLbl="alignAccFollowNode1" presStyleIdx="0" presStyleCnt="2" custScaleY="1190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F81F8C-B28E-4F48-8588-C6F65833AB9D}" type="pres">
      <dgm:prSet presAssocID="{A7C87C46-829F-4128-AE37-8C99C893AEDE}" presName="sp" presStyleCnt="0"/>
      <dgm:spPr/>
    </dgm:pt>
    <dgm:pt modelId="{260B7624-CC17-465B-B201-9C2448AB73F3}" type="pres">
      <dgm:prSet presAssocID="{AC4ADE22-120A-4ECA-989C-739615352780}" presName="linNode" presStyleCnt="0"/>
      <dgm:spPr/>
    </dgm:pt>
    <dgm:pt modelId="{C95D64A7-1799-4587-BEAB-85005A44F5C5}" type="pres">
      <dgm:prSet presAssocID="{AC4ADE22-120A-4ECA-989C-739615352780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26C2A0-92F5-43E6-8FB1-AF9750140E96}" type="pres">
      <dgm:prSet presAssocID="{AC4ADE22-120A-4ECA-989C-739615352780}" presName="descendantText" presStyleLbl="alignAccFollowNode1" presStyleIdx="1" presStyleCnt="2" custScaleY="1201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851E44-9BE5-4CF2-800E-DC446C00F57B}" srcId="{9A71ACA0-D58E-4D33-A465-9613CF6CF0FE}" destId="{193D56B7-5D72-4244-9DFA-552A53F83104}" srcOrd="0" destOrd="0" parTransId="{2918BB1C-BE75-4A74-949C-1DC1DC576ED4}" sibTransId="{157BFB09-FF8C-4624-8C14-4A7CDAA2D764}"/>
    <dgm:cxn modelId="{C4DF81A5-D482-437B-83D5-E834D01A81B7}" srcId="{E0F0931E-E337-4146-B7F4-AB472753F2B6}" destId="{9A71ACA0-D58E-4D33-A465-9613CF6CF0FE}" srcOrd="0" destOrd="0" parTransId="{B36496F2-9C52-46C6-A09A-8B2E7829F3C4}" sibTransId="{A7C87C46-829F-4128-AE37-8C99C893AEDE}"/>
    <dgm:cxn modelId="{44E914E0-DA2B-4662-9758-17AE3B17CAE4}" type="presOf" srcId="{193D56B7-5D72-4244-9DFA-552A53F83104}" destId="{8DA2C4A7-E631-4595-93BA-A5FF737B9E7C}" srcOrd="0" destOrd="0" presId="urn:microsoft.com/office/officeart/2005/8/layout/vList5"/>
    <dgm:cxn modelId="{FEF231C2-9F8D-49BA-8CF1-D633A98FF3C7}" type="presOf" srcId="{9A71ACA0-D58E-4D33-A465-9613CF6CF0FE}" destId="{B891FC2E-C833-4E8E-9282-DF79823D2071}" srcOrd="0" destOrd="0" presId="urn:microsoft.com/office/officeart/2005/8/layout/vList5"/>
    <dgm:cxn modelId="{126BB13D-6FDA-4308-B416-F46C96D1F311}" type="presOf" srcId="{E0F0931E-E337-4146-B7F4-AB472753F2B6}" destId="{E1324D1E-C384-43AB-8EEA-96537E655C0F}" srcOrd="0" destOrd="0" presId="urn:microsoft.com/office/officeart/2005/8/layout/vList5"/>
    <dgm:cxn modelId="{63D05B20-905B-4B33-BE8E-0F6E48935646}" srcId="{AC4ADE22-120A-4ECA-989C-739615352780}" destId="{7E676984-1D10-45A2-951B-15A87B31A02B}" srcOrd="0" destOrd="0" parTransId="{8188E719-BE7F-49E9-BF72-BB69B60F7059}" sibTransId="{0FEAA389-72EE-46A3-B266-1EF3A10CB9FA}"/>
    <dgm:cxn modelId="{97BE9570-F017-44C3-9D18-2C488CFE5F8B}" type="presOf" srcId="{AC4ADE22-120A-4ECA-989C-739615352780}" destId="{C95D64A7-1799-4587-BEAB-85005A44F5C5}" srcOrd="0" destOrd="0" presId="urn:microsoft.com/office/officeart/2005/8/layout/vList5"/>
    <dgm:cxn modelId="{C155B6D7-CCAE-4B4E-8017-95330ED5FBCF}" srcId="{E0F0931E-E337-4146-B7F4-AB472753F2B6}" destId="{AC4ADE22-120A-4ECA-989C-739615352780}" srcOrd="1" destOrd="0" parTransId="{94F62911-920B-459D-85F9-24E44956A3DF}" sibTransId="{6795B083-7783-4717-AC7B-3D7C548188DD}"/>
    <dgm:cxn modelId="{505A0BC1-A1DF-43A3-9612-95B7B75382E8}" type="presOf" srcId="{7E676984-1D10-45A2-951B-15A87B31A02B}" destId="{7E26C2A0-92F5-43E6-8FB1-AF9750140E96}" srcOrd="0" destOrd="0" presId="urn:microsoft.com/office/officeart/2005/8/layout/vList5"/>
    <dgm:cxn modelId="{A91D121B-CE74-415E-9D73-D524C36EB513}" type="presParOf" srcId="{E1324D1E-C384-43AB-8EEA-96537E655C0F}" destId="{E52C526A-4B41-4C87-BA45-281BA8622474}" srcOrd="0" destOrd="0" presId="urn:microsoft.com/office/officeart/2005/8/layout/vList5"/>
    <dgm:cxn modelId="{73693E8A-37CF-47BC-B00B-46DFA9021FBB}" type="presParOf" srcId="{E52C526A-4B41-4C87-BA45-281BA8622474}" destId="{B891FC2E-C833-4E8E-9282-DF79823D2071}" srcOrd="0" destOrd="0" presId="urn:microsoft.com/office/officeart/2005/8/layout/vList5"/>
    <dgm:cxn modelId="{38BC1823-5501-494B-98EB-9FDCFA18607C}" type="presParOf" srcId="{E52C526A-4B41-4C87-BA45-281BA8622474}" destId="{8DA2C4A7-E631-4595-93BA-A5FF737B9E7C}" srcOrd="1" destOrd="0" presId="urn:microsoft.com/office/officeart/2005/8/layout/vList5"/>
    <dgm:cxn modelId="{8404D2A7-E166-454E-B02F-E9EC5AF37034}" type="presParOf" srcId="{E1324D1E-C384-43AB-8EEA-96537E655C0F}" destId="{EDF81F8C-B28E-4F48-8588-C6F65833AB9D}" srcOrd="1" destOrd="0" presId="urn:microsoft.com/office/officeart/2005/8/layout/vList5"/>
    <dgm:cxn modelId="{AABB4222-E4E8-4276-A390-53B370DBDCE0}" type="presParOf" srcId="{E1324D1E-C384-43AB-8EEA-96537E655C0F}" destId="{260B7624-CC17-465B-B201-9C2448AB73F3}" srcOrd="2" destOrd="0" presId="urn:microsoft.com/office/officeart/2005/8/layout/vList5"/>
    <dgm:cxn modelId="{FC00E556-B267-4F0B-AF44-2D34E455B45A}" type="presParOf" srcId="{260B7624-CC17-465B-B201-9C2448AB73F3}" destId="{C95D64A7-1799-4587-BEAB-85005A44F5C5}" srcOrd="0" destOrd="0" presId="urn:microsoft.com/office/officeart/2005/8/layout/vList5"/>
    <dgm:cxn modelId="{735CBDE6-AA56-4E73-84A2-37EAC5EF411E}" type="presParOf" srcId="{260B7624-CC17-465B-B201-9C2448AB73F3}" destId="{7E26C2A0-92F5-43E6-8FB1-AF9750140E96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049578-F6B9-416E-8829-E4795FC2EF97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193157-B52A-4185-9EDB-3771BCDCEF6E}">
      <dgm:prSet phldrT="[Text]" custT="1"/>
      <dgm:spPr/>
      <dgm:t>
        <a:bodyPr/>
        <a:lstStyle/>
        <a:p>
          <a:r>
            <a:rPr lang="en-US" sz="4400" b="1" dirty="0" smtClean="0"/>
            <a:t>Components</a:t>
          </a:r>
          <a:endParaRPr lang="en-US" sz="4400" b="1" dirty="0"/>
        </a:p>
      </dgm:t>
    </dgm:pt>
    <dgm:pt modelId="{F7C16E49-9465-42B3-9992-8FAE9D52AA15}" type="parTrans" cxnId="{53E689B7-9667-4F69-9387-6C6FB11082C3}">
      <dgm:prSet/>
      <dgm:spPr/>
      <dgm:t>
        <a:bodyPr/>
        <a:lstStyle/>
        <a:p>
          <a:endParaRPr lang="en-US" sz="1800" b="1"/>
        </a:p>
      </dgm:t>
    </dgm:pt>
    <dgm:pt modelId="{FF1ACBC4-8600-415A-9A0E-B8E727CD8ED8}" type="sibTrans" cxnId="{53E689B7-9667-4F69-9387-6C6FB11082C3}">
      <dgm:prSet/>
      <dgm:spPr/>
      <dgm:t>
        <a:bodyPr/>
        <a:lstStyle/>
        <a:p>
          <a:endParaRPr lang="en-US" sz="1800" b="1"/>
        </a:p>
      </dgm:t>
    </dgm:pt>
    <dgm:pt modelId="{AC677ED1-2376-4032-A895-0B6EB1C9FD5A}">
      <dgm:prSet phldrT="[Text]" custT="1"/>
      <dgm:spPr/>
      <dgm:t>
        <a:bodyPr/>
        <a:lstStyle/>
        <a:p>
          <a:r>
            <a:rPr lang="en-US" sz="2800" b="1" dirty="0" smtClean="0"/>
            <a:t>Conceptual Clarity</a:t>
          </a:r>
          <a:endParaRPr lang="en-US" sz="2800" b="1" dirty="0"/>
        </a:p>
      </dgm:t>
    </dgm:pt>
    <dgm:pt modelId="{08772E20-20D0-43B1-8E5D-79264E744478}" type="parTrans" cxnId="{EC8E9608-AE3E-4823-927F-F090698EEFD2}">
      <dgm:prSet/>
      <dgm:spPr/>
      <dgm:t>
        <a:bodyPr/>
        <a:lstStyle/>
        <a:p>
          <a:endParaRPr lang="en-US" sz="1800" b="1" dirty="0"/>
        </a:p>
      </dgm:t>
    </dgm:pt>
    <dgm:pt modelId="{71C62811-55E7-487E-896D-EE155672AC7F}" type="sibTrans" cxnId="{EC8E9608-AE3E-4823-927F-F090698EEFD2}">
      <dgm:prSet/>
      <dgm:spPr/>
      <dgm:t>
        <a:bodyPr/>
        <a:lstStyle/>
        <a:p>
          <a:endParaRPr lang="en-US" sz="1800" b="1"/>
        </a:p>
      </dgm:t>
    </dgm:pt>
    <dgm:pt modelId="{4DBD34C7-B7C4-4697-8539-1EBE2EF21D7A}">
      <dgm:prSet phldrT="[Text]" custT="1"/>
      <dgm:spPr/>
      <dgm:t>
        <a:bodyPr/>
        <a:lstStyle/>
        <a:p>
          <a:r>
            <a:rPr lang="en-US" sz="2800" b="1" dirty="0" smtClean="0"/>
            <a:t>Communication</a:t>
          </a:r>
          <a:endParaRPr lang="en-US" sz="2800" b="1" dirty="0"/>
        </a:p>
      </dgm:t>
    </dgm:pt>
    <dgm:pt modelId="{0ACD7669-C8A4-49F9-8011-EE35EF135DE7}" type="parTrans" cxnId="{739226D4-A26C-4065-B2FE-B784A1B0BC00}">
      <dgm:prSet/>
      <dgm:spPr/>
      <dgm:t>
        <a:bodyPr/>
        <a:lstStyle/>
        <a:p>
          <a:endParaRPr lang="en-US" sz="1800" b="1" dirty="0"/>
        </a:p>
      </dgm:t>
    </dgm:pt>
    <dgm:pt modelId="{5B7D9361-5175-47D6-935B-7F651B60C441}" type="sibTrans" cxnId="{739226D4-A26C-4065-B2FE-B784A1B0BC00}">
      <dgm:prSet/>
      <dgm:spPr/>
      <dgm:t>
        <a:bodyPr/>
        <a:lstStyle/>
        <a:p>
          <a:endParaRPr lang="en-US" sz="1800" b="1"/>
        </a:p>
      </dgm:t>
    </dgm:pt>
    <dgm:pt modelId="{AFD9060D-7509-4FB9-A8C0-4782EAFC7116}">
      <dgm:prSet phldrT="[Text]" custT="1"/>
      <dgm:spPr/>
      <dgm:t>
        <a:bodyPr/>
        <a:lstStyle/>
        <a:p>
          <a:r>
            <a:rPr lang="en-US" sz="2800" b="1" dirty="0" smtClean="0"/>
            <a:t>Regularity and Punctuality</a:t>
          </a:r>
          <a:endParaRPr lang="en-US" sz="2800" b="1" dirty="0"/>
        </a:p>
      </dgm:t>
    </dgm:pt>
    <dgm:pt modelId="{B392CDA7-1D46-4896-B67A-6AC41A14CCD8}" type="parTrans" cxnId="{23F96015-A335-4636-82C0-7A33C4B9C90D}">
      <dgm:prSet/>
      <dgm:spPr/>
      <dgm:t>
        <a:bodyPr/>
        <a:lstStyle/>
        <a:p>
          <a:endParaRPr lang="en-US" sz="1800" b="1" dirty="0"/>
        </a:p>
      </dgm:t>
    </dgm:pt>
    <dgm:pt modelId="{D844A44F-80A9-417E-BA51-87F4D1C62420}" type="sibTrans" cxnId="{23F96015-A335-4636-82C0-7A33C4B9C90D}">
      <dgm:prSet/>
      <dgm:spPr/>
      <dgm:t>
        <a:bodyPr/>
        <a:lstStyle/>
        <a:p>
          <a:endParaRPr lang="en-US" sz="1800" b="1"/>
        </a:p>
      </dgm:t>
    </dgm:pt>
    <dgm:pt modelId="{079905E8-C311-47C5-8161-651BFFDE37C6}">
      <dgm:prSet phldrT="[Text]" custT="1"/>
      <dgm:spPr/>
      <dgm:t>
        <a:bodyPr/>
        <a:lstStyle/>
        <a:p>
          <a:r>
            <a:rPr lang="en-US" sz="2800" b="1" dirty="0" smtClean="0"/>
            <a:t>Motivation</a:t>
          </a:r>
          <a:endParaRPr lang="en-US" sz="2800" b="1" dirty="0"/>
        </a:p>
      </dgm:t>
    </dgm:pt>
    <dgm:pt modelId="{352376F4-18AF-4612-9550-2CF522A1935D}" type="parTrans" cxnId="{ADBDF1F0-FE59-4082-B374-D4C22119BB99}">
      <dgm:prSet/>
      <dgm:spPr/>
      <dgm:t>
        <a:bodyPr/>
        <a:lstStyle/>
        <a:p>
          <a:endParaRPr lang="en-US" sz="1800" b="1" dirty="0"/>
        </a:p>
      </dgm:t>
    </dgm:pt>
    <dgm:pt modelId="{52747E06-9B75-4396-8E38-102A1BD87879}" type="sibTrans" cxnId="{ADBDF1F0-FE59-4082-B374-D4C22119BB99}">
      <dgm:prSet/>
      <dgm:spPr/>
      <dgm:t>
        <a:bodyPr/>
        <a:lstStyle/>
        <a:p>
          <a:endParaRPr lang="en-US" sz="1800" b="1"/>
        </a:p>
      </dgm:t>
    </dgm:pt>
    <dgm:pt modelId="{9C438F49-C9C6-4B85-BE03-8866F276B26F}">
      <dgm:prSet phldrT="[Text]" custT="1"/>
      <dgm:spPr/>
      <dgm:t>
        <a:bodyPr/>
        <a:lstStyle/>
        <a:p>
          <a:r>
            <a:rPr lang="en-US" sz="2800" b="1" dirty="0" smtClean="0"/>
            <a:t>Completion and Coverage</a:t>
          </a:r>
          <a:endParaRPr lang="en-US" sz="2800" b="1" dirty="0"/>
        </a:p>
      </dgm:t>
    </dgm:pt>
    <dgm:pt modelId="{52BCD63B-2FCF-4809-B701-776557D41A86}" type="parTrans" cxnId="{ED662F4E-B0D4-4DF1-9589-DF5C2E02F57D}">
      <dgm:prSet/>
      <dgm:spPr/>
      <dgm:t>
        <a:bodyPr/>
        <a:lstStyle/>
        <a:p>
          <a:endParaRPr lang="en-US" sz="1800" b="1" dirty="0"/>
        </a:p>
      </dgm:t>
    </dgm:pt>
    <dgm:pt modelId="{FA30E1F0-A5E4-4057-8310-4ED73E50FFDD}" type="sibTrans" cxnId="{ED662F4E-B0D4-4DF1-9589-DF5C2E02F57D}">
      <dgm:prSet/>
      <dgm:spPr/>
      <dgm:t>
        <a:bodyPr/>
        <a:lstStyle/>
        <a:p>
          <a:endParaRPr lang="en-US" sz="1800" b="1"/>
        </a:p>
      </dgm:t>
    </dgm:pt>
    <dgm:pt modelId="{380D4132-8804-455A-B8D4-A7A6F7CDB0C1}" type="pres">
      <dgm:prSet presAssocID="{E4049578-F6B9-416E-8829-E4795FC2EF9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67E5D13-C8A8-4B7B-A64A-49EFE3AA28CA}" type="pres">
      <dgm:prSet presAssocID="{3F193157-B52A-4185-9EDB-3771BCDCEF6E}" presName="hierRoot1" presStyleCnt="0">
        <dgm:presLayoutVars>
          <dgm:hierBranch val="init"/>
        </dgm:presLayoutVars>
      </dgm:prSet>
      <dgm:spPr/>
    </dgm:pt>
    <dgm:pt modelId="{4881DC1D-594F-4039-ABB6-EB63EFE767B9}" type="pres">
      <dgm:prSet presAssocID="{3F193157-B52A-4185-9EDB-3771BCDCEF6E}" presName="rootComposite1" presStyleCnt="0"/>
      <dgm:spPr/>
    </dgm:pt>
    <dgm:pt modelId="{9C800CEF-4714-4B99-895C-9FA5AEA5A587}" type="pres">
      <dgm:prSet presAssocID="{3F193157-B52A-4185-9EDB-3771BCDCEF6E}" presName="rootText1" presStyleLbl="node0" presStyleIdx="0" presStyleCnt="1" custScaleX="1840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5230789-BB68-420A-870E-E2CA950D4125}" type="pres">
      <dgm:prSet presAssocID="{3F193157-B52A-4185-9EDB-3771BCDCEF6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F8EFCC6-8BF7-49E4-B767-A448EA9B7B09}" type="pres">
      <dgm:prSet presAssocID="{3F193157-B52A-4185-9EDB-3771BCDCEF6E}" presName="hierChild2" presStyleCnt="0"/>
      <dgm:spPr/>
    </dgm:pt>
    <dgm:pt modelId="{8E418BDD-436A-4D8B-9A34-DEBDDB26E59E}" type="pres">
      <dgm:prSet presAssocID="{08772E20-20D0-43B1-8E5D-79264E744478}" presName="Name37" presStyleLbl="parChTrans1D2" presStyleIdx="0" presStyleCnt="2"/>
      <dgm:spPr/>
      <dgm:t>
        <a:bodyPr/>
        <a:lstStyle/>
        <a:p>
          <a:endParaRPr lang="en-US"/>
        </a:p>
      </dgm:t>
    </dgm:pt>
    <dgm:pt modelId="{5A69D010-D585-4BF6-B4A1-38880226A02F}" type="pres">
      <dgm:prSet presAssocID="{AC677ED1-2376-4032-A895-0B6EB1C9FD5A}" presName="hierRoot2" presStyleCnt="0">
        <dgm:presLayoutVars>
          <dgm:hierBranch val="init"/>
        </dgm:presLayoutVars>
      </dgm:prSet>
      <dgm:spPr/>
    </dgm:pt>
    <dgm:pt modelId="{8C7740B3-6A3B-40DB-974E-5AB987A4709B}" type="pres">
      <dgm:prSet presAssocID="{AC677ED1-2376-4032-A895-0B6EB1C9FD5A}" presName="rootComposite" presStyleCnt="0"/>
      <dgm:spPr/>
    </dgm:pt>
    <dgm:pt modelId="{C473AC46-BE9C-452F-9DDB-4309E4FDD10C}" type="pres">
      <dgm:prSet presAssocID="{AC677ED1-2376-4032-A895-0B6EB1C9FD5A}" presName="rootText" presStyleLbl="node2" presStyleIdx="0" presStyleCnt="2" custScaleX="1558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E2255E5-B8C1-432D-81BB-CB700F8F2F1C}" type="pres">
      <dgm:prSet presAssocID="{AC677ED1-2376-4032-A895-0B6EB1C9FD5A}" presName="rootConnector" presStyleLbl="node2" presStyleIdx="0" presStyleCnt="2"/>
      <dgm:spPr/>
      <dgm:t>
        <a:bodyPr/>
        <a:lstStyle/>
        <a:p>
          <a:endParaRPr lang="en-US"/>
        </a:p>
      </dgm:t>
    </dgm:pt>
    <dgm:pt modelId="{4372184A-BA28-4979-A5E1-41833C1FD905}" type="pres">
      <dgm:prSet presAssocID="{AC677ED1-2376-4032-A895-0B6EB1C9FD5A}" presName="hierChild4" presStyleCnt="0"/>
      <dgm:spPr/>
    </dgm:pt>
    <dgm:pt modelId="{89D08A60-2EB7-47CF-862D-C817A2CB0C71}" type="pres">
      <dgm:prSet presAssocID="{0ACD7669-C8A4-49F9-8011-EE35EF135DE7}" presName="Name37" presStyleLbl="parChTrans1D3" presStyleIdx="0" presStyleCnt="3"/>
      <dgm:spPr/>
      <dgm:t>
        <a:bodyPr/>
        <a:lstStyle/>
        <a:p>
          <a:endParaRPr lang="en-US"/>
        </a:p>
      </dgm:t>
    </dgm:pt>
    <dgm:pt modelId="{CB9B2597-7BB5-4064-B9E1-3EC482F330CE}" type="pres">
      <dgm:prSet presAssocID="{4DBD34C7-B7C4-4697-8539-1EBE2EF21D7A}" presName="hierRoot2" presStyleCnt="0">
        <dgm:presLayoutVars>
          <dgm:hierBranch val="init"/>
        </dgm:presLayoutVars>
      </dgm:prSet>
      <dgm:spPr/>
    </dgm:pt>
    <dgm:pt modelId="{184A6950-3D18-4728-97C0-19CEFE3AA397}" type="pres">
      <dgm:prSet presAssocID="{4DBD34C7-B7C4-4697-8539-1EBE2EF21D7A}" presName="rootComposite" presStyleCnt="0"/>
      <dgm:spPr/>
    </dgm:pt>
    <dgm:pt modelId="{D8B52CC3-9F9D-4F25-9987-24128519E6A5}" type="pres">
      <dgm:prSet presAssocID="{4DBD34C7-B7C4-4697-8539-1EBE2EF21D7A}" presName="rootText" presStyleLbl="node3" presStyleIdx="0" presStyleCnt="3" custScaleX="1300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300B90-DE4E-4AB2-9534-9B72FB5631BE}" type="pres">
      <dgm:prSet presAssocID="{4DBD34C7-B7C4-4697-8539-1EBE2EF21D7A}" presName="rootConnector" presStyleLbl="node3" presStyleIdx="0" presStyleCnt="3"/>
      <dgm:spPr/>
      <dgm:t>
        <a:bodyPr/>
        <a:lstStyle/>
        <a:p>
          <a:endParaRPr lang="en-US"/>
        </a:p>
      </dgm:t>
    </dgm:pt>
    <dgm:pt modelId="{CD1EF85B-1EC5-4156-BCB3-88958721F902}" type="pres">
      <dgm:prSet presAssocID="{4DBD34C7-B7C4-4697-8539-1EBE2EF21D7A}" presName="hierChild4" presStyleCnt="0"/>
      <dgm:spPr/>
    </dgm:pt>
    <dgm:pt modelId="{AB987CE2-5D1F-449B-9A1E-ADED66A6362B}" type="pres">
      <dgm:prSet presAssocID="{4DBD34C7-B7C4-4697-8539-1EBE2EF21D7A}" presName="hierChild5" presStyleCnt="0"/>
      <dgm:spPr/>
    </dgm:pt>
    <dgm:pt modelId="{23897CA8-196C-4CD3-A907-F8B049C265AF}" type="pres">
      <dgm:prSet presAssocID="{B392CDA7-1D46-4896-B67A-6AC41A14CCD8}" presName="Name37" presStyleLbl="parChTrans1D3" presStyleIdx="1" presStyleCnt="3"/>
      <dgm:spPr/>
      <dgm:t>
        <a:bodyPr/>
        <a:lstStyle/>
        <a:p>
          <a:endParaRPr lang="en-US"/>
        </a:p>
      </dgm:t>
    </dgm:pt>
    <dgm:pt modelId="{59E0B494-9F56-4149-88D9-5D127E4E5AE3}" type="pres">
      <dgm:prSet presAssocID="{AFD9060D-7509-4FB9-A8C0-4782EAFC7116}" presName="hierRoot2" presStyleCnt="0">
        <dgm:presLayoutVars>
          <dgm:hierBranch val="init"/>
        </dgm:presLayoutVars>
      </dgm:prSet>
      <dgm:spPr/>
    </dgm:pt>
    <dgm:pt modelId="{4DC5FA9A-DFFE-4C5B-BC46-92ED4A633C86}" type="pres">
      <dgm:prSet presAssocID="{AFD9060D-7509-4FB9-A8C0-4782EAFC7116}" presName="rootComposite" presStyleCnt="0"/>
      <dgm:spPr/>
    </dgm:pt>
    <dgm:pt modelId="{45CDBA1B-9F9B-44F2-85E7-47A93B406C09}" type="pres">
      <dgm:prSet presAssocID="{AFD9060D-7509-4FB9-A8C0-4782EAFC7116}" presName="rootText" presStyleLbl="node3" presStyleIdx="1" presStyleCnt="3" custScaleX="1456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E84748-8DD5-4507-B8D6-252851A2E8DE}" type="pres">
      <dgm:prSet presAssocID="{AFD9060D-7509-4FB9-A8C0-4782EAFC7116}" presName="rootConnector" presStyleLbl="node3" presStyleIdx="1" presStyleCnt="3"/>
      <dgm:spPr/>
      <dgm:t>
        <a:bodyPr/>
        <a:lstStyle/>
        <a:p>
          <a:endParaRPr lang="en-US"/>
        </a:p>
      </dgm:t>
    </dgm:pt>
    <dgm:pt modelId="{AF8571F5-2B9D-4D72-93C8-08CB81BDC73E}" type="pres">
      <dgm:prSet presAssocID="{AFD9060D-7509-4FB9-A8C0-4782EAFC7116}" presName="hierChild4" presStyleCnt="0"/>
      <dgm:spPr/>
    </dgm:pt>
    <dgm:pt modelId="{73032E68-4C47-49C5-8BDC-8074B2D92DB1}" type="pres">
      <dgm:prSet presAssocID="{AFD9060D-7509-4FB9-A8C0-4782EAFC7116}" presName="hierChild5" presStyleCnt="0"/>
      <dgm:spPr/>
    </dgm:pt>
    <dgm:pt modelId="{A8146EB3-89A3-4189-863F-565EA14E982D}" type="pres">
      <dgm:prSet presAssocID="{AC677ED1-2376-4032-A895-0B6EB1C9FD5A}" presName="hierChild5" presStyleCnt="0"/>
      <dgm:spPr/>
    </dgm:pt>
    <dgm:pt modelId="{62E6F5D2-971A-4984-8E28-D7A0F1078232}" type="pres">
      <dgm:prSet presAssocID="{352376F4-18AF-4612-9550-2CF522A1935D}" presName="Name37" presStyleLbl="parChTrans1D2" presStyleIdx="1" presStyleCnt="2"/>
      <dgm:spPr/>
      <dgm:t>
        <a:bodyPr/>
        <a:lstStyle/>
        <a:p>
          <a:endParaRPr lang="en-US"/>
        </a:p>
      </dgm:t>
    </dgm:pt>
    <dgm:pt modelId="{42B725B6-835A-482C-8BB5-52D8B2061E11}" type="pres">
      <dgm:prSet presAssocID="{079905E8-C311-47C5-8161-651BFFDE37C6}" presName="hierRoot2" presStyleCnt="0">
        <dgm:presLayoutVars>
          <dgm:hierBranch val="init"/>
        </dgm:presLayoutVars>
      </dgm:prSet>
      <dgm:spPr/>
    </dgm:pt>
    <dgm:pt modelId="{0FBD045B-8A0C-4C83-BB8F-A855DE226C3F}" type="pres">
      <dgm:prSet presAssocID="{079905E8-C311-47C5-8161-651BFFDE37C6}" presName="rootComposite" presStyleCnt="0"/>
      <dgm:spPr/>
    </dgm:pt>
    <dgm:pt modelId="{C4BB7094-7279-4C54-8D91-1D12898E0952}" type="pres">
      <dgm:prSet presAssocID="{079905E8-C311-47C5-8161-651BFFDE37C6}" presName="rootText" presStyleLbl="node2" presStyleIdx="1" presStyleCnt="2" custScaleX="1660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59F0BB-992C-400B-B842-297D3EC5B268}" type="pres">
      <dgm:prSet presAssocID="{079905E8-C311-47C5-8161-651BFFDE37C6}" presName="rootConnector" presStyleLbl="node2" presStyleIdx="1" presStyleCnt="2"/>
      <dgm:spPr/>
      <dgm:t>
        <a:bodyPr/>
        <a:lstStyle/>
        <a:p>
          <a:endParaRPr lang="en-US"/>
        </a:p>
      </dgm:t>
    </dgm:pt>
    <dgm:pt modelId="{C6068910-A7BC-425B-883A-9BD37E5525C8}" type="pres">
      <dgm:prSet presAssocID="{079905E8-C311-47C5-8161-651BFFDE37C6}" presName="hierChild4" presStyleCnt="0"/>
      <dgm:spPr/>
    </dgm:pt>
    <dgm:pt modelId="{31DC883A-57B3-46A1-819C-93051D6A094A}" type="pres">
      <dgm:prSet presAssocID="{52BCD63B-2FCF-4809-B701-776557D41A86}" presName="Name37" presStyleLbl="parChTrans1D3" presStyleIdx="2" presStyleCnt="3"/>
      <dgm:spPr/>
      <dgm:t>
        <a:bodyPr/>
        <a:lstStyle/>
        <a:p>
          <a:endParaRPr lang="en-US"/>
        </a:p>
      </dgm:t>
    </dgm:pt>
    <dgm:pt modelId="{4170F3FD-ACE1-4FD3-A2AB-6FEC0B13C26D}" type="pres">
      <dgm:prSet presAssocID="{9C438F49-C9C6-4B85-BE03-8866F276B26F}" presName="hierRoot2" presStyleCnt="0">
        <dgm:presLayoutVars>
          <dgm:hierBranch val="init"/>
        </dgm:presLayoutVars>
      </dgm:prSet>
      <dgm:spPr/>
    </dgm:pt>
    <dgm:pt modelId="{1EADF69C-8CDC-452A-9BAE-CCC64E26AA77}" type="pres">
      <dgm:prSet presAssocID="{9C438F49-C9C6-4B85-BE03-8866F276B26F}" presName="rootComposite" presStyleCnt="0"/>
      <dgm:spPr/>
    </dgm:pt>
    <dgm:pt modelId="{E0429E0A-C7D1-46AA-A59F-F2AE5B25BBBA}" type="pres">
      <dgm:prSet presAssocID="{9C438F49-C9C6-4B85-BE03-8866F276B26F}" presName="rootText" presStyleLbl="node3" presStyleIdx="2" presStyleCnt="3" custScaleX="1500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7048CF-78DA-4AE6-8B76-CB177CCB0D8F}" type="pres">
      <dgm:prSet presAssocID="{9C438F49-C9C6-4B85-BE03-8866F276B26F}" presName="rootConnector" presStyleLbl="node3" presStyleIdx="2" presStyleCnt="3"/>
      <dgm:spPr/>
      <dgm:t>
        <a:bodyPr/>
        <a:lstStyle/>
        <a:p>
          <a:endParaRPr lang="en-US"/>
        </a:p>
      </dgm:t>
    </dgm:pt>
    <dgm:pt modelId="{466B4C4C-6215-4CBA-AC6A-1512FAF1EFA1}" type="pres">
      <dgm:prSet presAssocID="{9C438F49-C9C6-4B85-BE03-8866F276B26F}" presName="hierChild4" presStyleCnt="0"/>
      <dgm:spPr/>
    </dgm:pt>
    <dgm:pt modelId="{28C20F28-1DF9-4024-87D8-09E1DF087A88}" type="pres">
      <dgm:prSet presAssocID="{9C438F49-C9C6-4B85-BE03-8866F276B26F}" presName="hierChild5" presStyleCnt="0"/>
      <dgm:spPr/>
    </dgm:pt>
    <dgm:pt modelId="{8C63A5B3-107D-44F5-8E66-6DBCC91D046B}" type="pres">
      <dgm:prSet presAssocID="{079905E8-C311-47C5-8161-651BFFDE37C6}" presName="hierChild5" presStyleCnt="0"/>
      <dgm:spPr/>
    </dgm:pt>
    <dgm:pt modelId="{3C3DE1A8-55F2-4EF0-B6FC-DC814F313B33}" type="pres">
      <dgm:prSet presAssocID="{3F193157-B52A-4185-9EDB-3771BCDCEF6E}" presName="hierChild3" presStyleCnt="0"/>
      <dgm:spPr/>
    </dgm:pt>
  </dgm:ptLst>
  <dgm:cxnLst>
    <dgm:cxn modelId="{ADBDF1F0-FE59-4082-B374-D4C22119BB99}" srcId="{3F193157-B52A-4185-9EDB-3771BCDCEF6E}" destId="{079905E8-C311-47C5-8161-651BFFDE37C6}" srcOrd="1" destOrd="0" parTransId="{352376F4-18AF-4612-9550-2CF522A1935D}" sibTransId="{52747E06-9B75-4396-8E38-102A1BD87879}"/>
    <dgm:cxn modelId="{968444A2-E725-48D8-9776-81FE01BAA4EC}" type="presOf" srcId="{52BCD63B-2FCF-4809-B701-776557D41A86}" destId="{31DC883A-57B3-46A1-819C-93051D6A094A}" srcOrd="0" destOrd="0" presId="urn:microsoft.com/office/officeart/2005/8/layout/orgChart1"/>
    <dgm:cxn modelId="{D2A9EBCC-3676-4CB0-81D3-6E6917C4A8BA}" type="presOf" srcId="{AC677ED1-2376-4032-A895-0B6EB1C9FD5A}" destId="{C473AC46-BE9C-452F-9DDB-4309E4FDD10C}" srcOrd="0" destOrd="0" presId="urn:microsoft.com/office/officeart/2005/8/layout/orgChart1"/>
    <dgm:cxn modelId="{D4FEB43E-1E15-4AD7-A017-BB8EF6B87DCE}" type="presOf" srcId="{4DBD34C7-B7C4-4697-8539-1EBE2EF21D7A}" destId="{D8B52CC3-9F9D-4F25-9987-24128519E6A5}" srcOrd="0" destOrd="0" presId="urn:microsoft.com/office/officeart/2005/8/layout/orgChart1"/>
    <dgm:cxn modelId="{EC8E9608-AE3E-4823-927F-F090698EEFD2}" srcId="{3F193157-B52A-4185-9EDB-3771BCDCEF6E}" destId="{AC677ED1-2376-4032-A895-0B6EB1C9FD5A}" srcOrd="0" destOrd="0" parTransId="{08772E20-20D0-43B1-8E5D-79264E744478}" sibTransId="{71C62811-55E7-487E-896D-EE155672AC7F}"/>
    <dgm:cxn modelId="{2F4F541E-AA01-45DC-9BEC-CB60BAC67DE7}" type="presOf" srcId="{08772E20-20D0-43B1-8E5D-79264E744478}" destId="{8E418BDD-436A-4D8B-9A34-DEBDDB26E59E}" srcOrd="0" destOrd="0" presId="urn:microsoft.com/office/officeart/2005/8/layout/orgChart1"/>
    <dgm:cxn modelId="{F5B9B3B8-3613-45AB-A156-A1FB4F302548}" type="presOf" srcId="{3F193157-B52A-4185-9EDB-3771BCDCEF6E}" destId="{D5230789-BB68-420A-870E-E2CA950D4125}" srcOrd="1" destOrd="0" presId="urn:microsoft.com/office/officeart/2005/8/layout/orgChart1"/>
    <dgm:cxn modelId="{95EEE733-F145-48F4-8B0D-D71270661A07}" type="presOf" srcId="{9C438F49-C9C6-4B85-BE03-8866F276B26F}" destId="{E0429E0A-C7D1-46AA-A59F-F2AE5B25BBBA}" srcOrd="0" destOrd="0" presId="urn:microsoft.com/office/officeart/2005/8/layout/orgChart1"/>
    <dgm:cxn modelId="{4B564AE3-8736-44E5-821B-5A87EC1A4EEB}" type="presOf" srcId="{0ACD7669-C8A4-49F9-8011-EE35EF135DE7}" destId="{89D08A60-2EB7-47CF-862D-C817A2CB0C71}" srcOrd="0" destOrd="0" presId="urn:microsoft.com/office/officeart/2005/8/layout/orgChart1"/>
    <dgm:cxn modelId="{97925EBA-5073-47DD-A19A-3DD804F7495B}" type="presOf" srcId="{E4049578-F6B9-416E-8829-E4795FC2EF97}" destId="{380D4132-8804-455A-B8D4-A7A6F7CDB0C1}" srcOrd="0" destOrd="0" presId="urn:microsoft.com/office/officeart/2005/8/layout/orgChart1"/>
    <dgm:cxn modelId="{845B5C8F-8294-4BC7-B6E4-D3CF0F3886A1}" type="presOf" srcId="{3F193157-B52A-4185-9EDB-3771BCDCEF6E}" destId="{9C800CEF-4714-4B99-895C-9FA5AEA5A587}" srcOrd="0" destOrd="0" presId="urn:microsoft.com/office/officeart/2005/8/layout/orgChart1"/>
    <dgm:cxn modelId="{ED662F4E-B0D4-4DF1-9589-DF5C2E02F57D}" srcId="{079905E8-C311-47C5-8161-651BFFDE37C6}" destId="{9C438F49-C9C6-4B85-BE03-8866F276B26F}" srcOrd="0" destOrd="0" parTransId="{52BCD63B-2FCF-4809-B701-776557D41A86}" sibTransId="{FA30E1F0-A5E4-4057-8310-4ED73E50FFDD}"/>
    <dgm:cxn modelId="{BBB2457C-CBC9-46CA-8021-F12EE94A26A0}" type="presOf" srcId="{AFD9060D-7509-4FB9-A8C0-4782EAFC7116}" destId="{45CDBA1B-9F9B-44F2-85E7-47A93B406C09}" srcOrd="0" destOrd="0" presId="urn:microsoft.com/office/officeart/2005/8/layout/orgChart1"/>
    <dgm:cxn modelId="{8DD1B634-CB36-4EDA-A291-FDEDC15485C3}" type="presOf" srcId="{AFD9060D-7509-4FB9-A8C0-4782EAFC7116}" destId="{B9E84748-8DD5-4507-B8D6-252851A2E8DE}" srcOrd="1" destOrd="0" presId="urn:microsoft.com/office/officeart/2005/8/layout/orgChart1"/>
    <dgm:cxn modelId="{0A345739-40C9-4DA2-985A-71A1A4EC2FA9}" type="presOf" srcId="{079905E8-C311-47C5-8161-651BFFDE37C6}" destId="{C4BB7094-7279-4C54-8D91-1D12898E0952}" srcOrd="0" destOrd="0" presId="urn:microsoft.com/office/officeart/2005/8/layout/orgChart1"/>
    <dgm:cxn modelId="{83E151F5-3E81-48E5-A8B4-7E3A407D85D9}" type="presOf" srcId="{352376F4-18AF-4612-9550-2CF522A1935D}" destId="{62E6F5D2-971A-4984-8E28-D7A0F1078232}" srcOrd="0" destOrd="0" presId="urn:microsoft.com/office/officeart/2005/8/layout/orgChart1"/>
    <dgm:cxn modelId="{53E689B7-9667-4F69-9387-6C6FB11082C3}" srcId="{E4049578-F6B9-416E-8829-E4795FC2EF97}" destId="{3F193157-B52A-4185-9EDB-3771BCDCEF6E}" srcOrd="0" destOrd="0" parTransId="{F7C16E49-9465-42B3-9992-8FAE9D52AA15}" sibTransId="{FF1ACBC4-8600-415A-9A0E-B8E727CD8ED8}"/>
    <dgm:cxn modelId="{C5B68542-0863-483C-9CC6-CDDD8801F3EA}" type="presOf" srcId="{AC677ED1-2376-4032-A895-0B6EB1C9FD5A}" destId="{7E2255E5-B8C1-432D-81BB-CB700F8F2F1C}" srcOrd="1" destOrd="0" presId="urn:microsoft.com/office/officeart/2005/8/layout/orgChart1"/>
    <dgm:cxn modelId="{739226D4-A26C-4065-B2FE-B784A1B0BC00}" srcId="{AC677ED1-2376-4032-A895-0B6EB1C9FD5A}" destId="{4DBD34C7-B7C4-4697-8539-1EBE2EF21D7A}" srcOrd="0" destOrd="0" parTransId="{0ACD7669-C8A4-49F9-8011-EE35EF135DE7}" sibTransId="{5B7D9361-5175-47D6-935B-7F651B60C441}"/>
    <dgm:cxn modelId="{E7FB3B7E-94B2-4647-A636-57243CFB96AC}" type="presOf" srcId="{4DBD34C7-B7C4-4697-8539-1EBE2EF21D7A}" destId="{8E300B90-DE4E-4AB2-9534-9B72FB5631BE}" srcOrd="1" destOrd="0" presId="urn:microsoft.com/office/officeart/2005/8/layout/orgChart1"/>
    <dgm:cxn modelId="{1B5D748B-8325-4ECA-A389-10133B196AA1}" type="presOf" srcId="{B392CDA7-1D46-4896-B67A-6AC41A14CCD8}" destId="{23897CA8-196C-4CD3-A907-F8B049C265AF}" srcOrd="0" destOrd="0" presId="urn:microsoft.com/office/officeart/2005/8/layout/orgChart1"/>
    <dgm:cxn modelId="{07E712B5-A949-42A9-8942-A8CE04EC05F3}" type="presOf" srcId="{079905E8-C311-47C5-8161-651BFFDE37C6}" destId="{AB59F0BB-992C-400B-B842-297D3EC5B268}" srcOrd="1" destOrd="0" presId="urn:microsoft.com/office/officeart/2005/8/layout/orgChart1"/>
    <dgm:cxn modelId="{332C0589-8FB5-461A-87C5-48A182EC1763}" type="presOf" srcId="{9C438F49-C9C6-4B85-BE03-8866F276B26F}" destId="{8B7048CF-78DA-4AE6-8B76-CB177CCB0D8F}" srcOrd="1" destOrd="0" presId="urn:microsoft.com/office/officeart/2005/8/layout/orgChart1"/>
    <dgm:cxn modelId="{23F96015-A335-4636-82C0-7A33C4B9C90D}" srcId="{AC677ED1-2376-4032-A895-0B6EB1C9FD5A}" destId="{AFD9060D-7509-4FB9-A8C0-4782EAFC7116}" srcOrd="1" destOrd="0" parTransId="{B392CDA7-1D46-4896-B67A-6AC41A14CCD8}" sibTransId="{D844A44F-80A9-417E-BA51-87F4D1C62420}"/>
    <dgm:cxn modelId="{3177067F-BC97-46D5-B3B4-FCBB0B050D79}" type="presParOf" srcId="{380D4132-8804-455A-B8D4-A7A6F7CDB0C1}" destId="{B67E5D13-C8A8-4B7B-A64A-49EFE3AA28CA}" srcOrd="0" destOrd="0" presId="urn:microsoft.com/office/officeart/2005/8/layout/orgChart1"/>
    <dgm:cxn modelId="{0612F39A-3958-4E7E-83F7-5CBD634628F7}" type="presParOf" srcId="{B67E5D13-C8A8-4B7B-A64A-49EFE3AA28CA}" destId="{4881DC1D-594F-4039-ABB6-EB63EFE767B9}" srcOrd="0" destOrd="0" presId="urn:microsoft.com/office/officeart/2005/8/layout/orgChart1"/>
    <dgm:cxn modelId="{D6670A53-6A73-4202-8F0D-0D88EAF9B722}" type="presParOf" srcId="{4881DC1D-594F-4039-ABB6-EB63EFE767B9}" destId="{9C800CEF-4714-4B99-895C-9FA5AEA5A587}" srcOrd="0" destOrd="0" presId="urn:microsoft.com/office/officeart/2005/8/layout/orgChart1"/>
    <dgm:cxn modelId="{6D22FE74-A927-46C5-84FE-1C04A434795B}" type="presParOf" srcId="{4881DC1D-594F-4039-ABB6-EB63EFE767B9}" destId="{D5230789-BB68-420A-870E-E2CA950D4125}" srcOrd="1" destOrd="0" presId="urn:microsoft.com/office/officeart/2005/8/layout/orgChart1"/>
    <dgm:cxn modelId="{99584A36-1ABA-4543-8BBC-6F28D93F014A}" type="presParOf" srcId="{B67E5D13-C8A8-4B7B-A64A-49EFE3AA28CA}" destId="{6F8EFCC6-8BF7-49E4-B767-A448EA9B7B09}" srcOrd="1" destOrd="0" presId="urn:microsoft.com/office/officeart/2005/8/layout/orgChart1"/>
    <dgm:cxn modelId="{CA5523AF-4C67-4F50-B0E1-CCDC09C05FBE}" type="presParOf" srcId="{6F8EFCC6-8BF7-49E4-B767-A448EA9B7B09}" destId="{8E418BDD-436A-4D8B-9A34-DEBDDB26E59E}" srcOrd="0" destOrd="0" presId="urn:microsoft.com/office/officeart/2005/8/layout/orgChart1"/>
    <dgm:cxn modelId="{C08CCD60-2217-4692-8EAC-EEE73B812806}" type="presParOf" srcId="{6F8EFCC6-8BF7-49E4-B767-A448EA9B7B09}" destId="{5A69D010-D585-4BF6-B4A1-38880226A02F}" srcOrd="1" destOrd="0" presId="urn:microsoft.com/office/officeart/2005/8/layout/orgChart1"/>
    <dgm:cxn modelId="{02ED8492-6449-404F-98DF-394C0C14084C}" type="presParOf" srcId="{5A69D010-D585-4BF6-B4A1-38880226A02F}" destId="{8C7740B3-6A3B-40DB-974E-5AB987A4709B}" srcOrd="0" destOrd="0" presId="urn:microsoft.com/office/officeart/2005/8/layout/orgChart1"/>
    <dgm:cxn modelId="{DA1BABC8-6F39-4A4B-AA92-0DDDDC37FFEA}" type="presParOf" srcId="{8C7740B3-6A3B-40DB-974E-5AB987A4709B}" destId="{C473AC46-BE9C-452F-9DDB-4309E4FDD10C}" srcOrd="0" destOrd="0" presId="urn:microsoft.com/office/officeart/2005/8/layout/orgChart1"/>
    <dgm:cxn modelId="{C46C4420-4E5E-40DA-A730-C689DF01D1E7}" type="presParOf" srcId="{8C7740B3-6A3B-40DB-974E-5AB987A4709B}" destId="{7E2255E5-B8C1-432D-81BB-CB700F8F2F1C}" srcOrd="1" destOrd="0" presId="urn:microsoft.com/office/officeart/2005/8/layout/orgChart1"/>
    <dgm:cxn modelId="{E22CE407-6A64-4E11-AE50-B8830EB3AFFA}" type="presParOf" srcId="{5A69D010-D585-4BF6-B4A1-38880226A02F}" destId="{4372184A-BA28-4979-A5E1-41833C1FD905}" srcOrd="1" destOrd="0" presId="urn:microsoft.com/office/officeart/2005/8/layout/orgChart1"/>
    <dgm:cxn modelId="{3E8A127D-5313-4052-8622-AAC9A3BF4030}" type="presParOf" srcId="{4372184A-BA28-4979-A5E1-41833C1FD905}" destId="{89D08A60-2EB7-47CF-862D-C817A2CB0C71}" srcOrd="0" destOrd="0" presId="urn:microsoft.com/office/officeart/2005/8/layout/orgChart1"/>
    <dgm:cxn modelId="{7D35E913-F343-42B1-BD34-3ED50E469A46}" type="presParOf" srcId="{4372184A-BA28-4979-A5E1-41833C1FD905}" destId="{CB9B2597-7BB5-4064-B9E1-3EC482F330CE}" srcOrd="1" destOrd="0" presId="urn:microsoft.com/office/officeart/2005/8/layout/orgChart1"/>
    <dgm:cxn modelId="{D8C9AAB3-E2B7-4FBA-A0C3-576AD5725A96}" type="presParOf" srcId="{CB9B2597-7BB5-4064-B9E1-3EC482F330CE}" destId="{184A6950-3D18-4728-97C0-19CEFE3AA397}" srcOrd="0" destOrd="0" presId="urn:microsoft.com/office/officeart/2005/8/layout/orgChart1"/>
    <dgm:cxn modelId="{AB36C61F-F1F2-41E0-BD23-85311D7EE7E7}" type="presParOf" srcId="{184A6950-3D18-4728-97C0-19CEFE3AA397}" destId="{D8B52CC3-9F9D-4F25-9987-24128519E6A5}" srcOrd="0" destOrd="0" presId="urn:microsoft.com/office/officeart/2005/8/layout/orgChart1"/>
    <dgm:cxn modelId="{07E8C707-21A1-47C1-A9A4-1151EC41F611}" type="presParOf" srcId="{184A6950-3D18-4728-97C0-19CEFE3AA397}" destId="{8E300B90-DE4E-4AB2-9534-9B72FB5631BE}" srcOrd="1" destOrd="0" presId="urn:microsoft.com/office/officeart/2005/8/layout/orgChart1"/>
    <dgm:cxn modelId="{60ECE403-718D-492C-BD1E-AE5B9790CDA0}" type="presParOf" srcId="{CB9B2597-7BB5-4064-B9E1-3EC482F330CE}" destId="{CD1EF85B-1EC5-4156-BCB3-88958721F902}" srcOrd="1" destOrd="0" presId="urn:microsoft.com/office/officeart/2005/8/layout/orgChart1"/>
    <dgm:cxn modelId="{5A000CE4-0715-4771-A346-D23B6253015E}" type="presParOf" srcId="{CB9B2597-7BB5-4064-B9E1-3EC482F330CE}" destId="{AB987CE2-5D1F-449B-9A1E-ADED66A6362B}" srcOrd="2" destOrd="0" presId="urn:microsoft.com/office/officeart/2005/8/layout/orgChart1"/>
    <dgm:cxn modelId="{348BB844-A690-4661-A7C3-625FB8E0806D}" type="presParOf" srcId="{4372184A-BA28-4979-A5E1-41833C1FD905}" destId="{23897CA8-196C-4CD3-A907-F8B049C265AF}" srcOrd="2" destOrd="0" presId="urn:microsoft.com/office/officeart/2005/8/layout/orgChart1"/>
    <dgm:cxn modelId="{A46BD714-7A40-4E51-A23C-20C33A5F3B1C}" type="presParOf" srcId="{4372184A-BA28-4979-A5E1-41833C1FD905}" destId="{59E0B494-9F56-4149-88D9-5D127E4E5AE3}" srcOrd="3" destOrd="0" presId="urn:microsoft.com/office/officeart/2005/8/layout/orgChart1"/>
    <dgm:cxn modelId="{970B04D4-1C82-4179-8623-BD320DBAD9EC}" type="presParOf" srcId="{59E0B494-9F56-4149-88D9-5D127E4E5AE3}" destId="{4DC5FA9A-DFFE-4C5B-BC46-92ED4A633C86}" srcOrd="0" destOrd="0" presId="urn:microsoft.com/office/officeart/2005/8/layout/orgChart1"/>
    <dgm:cxn modelId="{988F079B-57D7-4E8D-BE3B-635835FA8E2B}" type="presParOf" srcId="{4DC5FA9A-DFFE-4C5B-BC46-92ED4A633C86}" destId="{45CDBA1B-9F9B-44F2-85E7-47A93B406C09}" srcOrd="0" destOrd="0" presId="urn:microsoft.com/office/officeart/2005/8/layout/orgChart1"/>
    <dgm:cxn modelId="{68FA60BD-091F-40CA-A7C7-2E3C0F85C365}" type="presParOf" srcId="{4DC5FA9A-DFFE-4C5B-BC46-92ED4A633C86}" destId="{B9E84748-8DD5-4507-B8D6-252851A2E8DE}" srcOrd="1" destOrd="0" presId="urn:microsoft.com/office/officeart/2005/8/layout/orgChart1"/>
    <dgm:cxn modelId="{FCAB114F-AC3C-44A3-9072-CE9321886A35}" type="presParOf" srcId="{59E0B494-9F56-4149-88D9-5D127E4E5AE3}" destId="{AF8571F5-2B9D-4D72-93C8-08CB81BDC73E}" srcOrd="1" destOrd="0" presId="urn:microsoft.com/office/officeart/2005/8/layout/orgChart1"/>
    <dgm:cxn modelId="{723B107C-12CA-4E26-BD1A-DA24E51ECF60}" type="presParOf" srcId="{59E0B494-9F56-4149-88D9-5D127E4E5AE3}" destId="{73032E68-4C47-49C5-8BDC-8074B2D92DB1}" srcOrd="2" destOrd="0" presId="urn:microsoft.com/office/officeart/2005/8/layout/orgChart1"/>
    <dgm:cxn modelId="{4D94E7A7-C109-467F-9BFD-B44931FCF0BC}" type="presParOf" srcId="{5A69D010-D585-4BF6-B4A1-38880226A02F}" destId="{A8146EB3-89A3-4189-863F-565EA14E982D}" srcOrd="2" destOrd="0" presId="urn:microsoft.com/office/officeart/2005/8/layout/orgChart1"/>
    <dgm:cxn modelId="{91F0C420-3376-410B-9451-BFF3D0084A73}" type="presParOf" srcId="{6F8EFCC6-8BF7-49E4-B767-A448EA9B7B09}" destId="{62E6F5D2-971A-4984-8E28-D7A0F1078232}" srcOrd="2" destOrd="0" presId="urn:microsoft.com/office/officeart/2005/8/layout/orgChart1"/>
    <dgm:cxn modelId="{2E0F5833-6A1E-480A-93DF-8FDA32106C66}" type="presParOf" srcId="{6F8EFCC6-8BF7-49E4-B767-A448EA9B7B09}" destId="{42B725B6-835A-482C-8BB5-52D8B2061E11}" srcOrd="3" destOrd="0" presId="urn:microsoft.com/office/officeart/2005/8/layout/orgChart1"/>
    <dgm:cxn modelId="{633F31F5-0B74-4EFF-ADC7-9D8A8BC7E657}" type="presParOf" srcId="{42B725B6-835A-482C-8BB5-52D8B2061E11}" destId="{0FBD045B-8A0C-4C83-BB8F-A855DE226C3F}" srcOrd="0" destOrd="0" presId="urn:microsoft.com/office/officeart/2005/8/layout/orgChart1"/>
    <dgm:cxn modelId="{73F97210-A5D2-4AA4-A96C-3805BA6E4DB1}" type="presParOf" srcId="{0FBD045B-8A0C-4C83-BB8F-A855DE226C3F}" destId="{C4BB7094-7279-4C54-8D91-1D12898E0952}" srcOrd="0" destOrd="0" presId="urn:microsoft.com/office/officeart/2005/8/layout/orgChart1"/>
    <dgm:cxn modelId="{961DB214-BD9F-4CA6-A0CE-0A695875C1F8}" type="presParOf" srcId="{0FBD045B-8A0C-4C83-BB8F-A855DE226C3F}" destId="{AB59F0BB-992C-400B-B842-297D3EC5B268}" srcOrd="1" destOrd="0" presId="urn:microsoft.com/office/officeart/2005/8/layout/orgChart1"/>
    <dgm:cxn modelId="{7CC08B8C-A975-4D3A-937D-E72CA0A60AE8}" type="presParOf" srcId="{42B725B6-835A-482C-8BB5-52D8B2061E11}" destId="{C6068910-A7BC-425B-883A-9BD37E5525C8}" srcOrd="1" destOrd="0" presId="urn:microsoft.com/office/officeart/2005/8/layout/orgChart1"/>
    <dgm:cxn modelId="{C4B3C635-512A-4BB6-89B8-BE3FB24F5C81}" type="presParOf" srcId="{C6068910-A7BC-425B-883A-9BD37E5525C8}" destId="{31DC883A-57B3-46A1-819C-93051D6A094A}" srcOrd="0" destOrd="0" presId="urn:microsoft.com/office/officeart/2005/8/layout/orgChart1"/>
    <dgm:cxn modelId="{FC3421A5-CE0A-4F2F-96B7-A47C69B932AD}" type="presParOf" srcId="{C6068910-A7BC-425B-883A-9BD37E5525C8}" destId="{4170F3FD-ACE1-4FD3-A2AB-6FEC0B13C26D}" srcOrd="1" destOrd="0" presId="urn:microsoft.com/office/officeart/2005/8/layout/orgChart1"/>
    <dgm:cxn modelId="{89C60AD8-C8F3-4A01-9821-5CA89ABE9985}" type="presParOf" srcId="{4170F3FD-ACE1-4FD3-A2AB-6FEC0B13C26D}" destId="{1EADF69C-8CDC-452A-9BAE-CCC64E26AA77}" srcOrd="0" destOrd="0" presId="urn:microsoft.com/office/officeart/2005/8/layout/orgChart1"/>
    <dgm:cxn modelId="{18C5962F-E6E8-4D94-AF4F-C97BF3A0FFE6}" type="presParOf" srcId="{1EADF69C-8CDC-452A-9BAE-CCC64E26AA77}" destId="{E0429E0A-C7D1-46AA-A59F-F2AE5B25BBBA}" srcOrd="0" destOrd="0" presId="urn:microsoft.com/office/officeart/2005/8/layout/orgChart1"/>
    <dgm:cxn modelId="{6A4AF948-2F08-486B-AFAA-9FE721A30F62}" type="presParOf" srcId="{1EADF69C-8CDC-452A-9BAE-CCC64E26AA77}" destId="{8B7048CF-78DA-4AE6-8B76-CB177CCB0D8F}" srcOrd="1" destOrd="0" presId="urn:microsoft.com/office/officeart/2005/8/layout/orgChart1"/>
    <dgm:cxn modelId="{FFF9D2D9-04B6-4E14-BB8D-0A59932CF9CD}" type="presParOf" srcId="{4170F3FD-ACE1-4FD3-A2AB-6FEC0B13C26D}" destId="{466B4C4C-6215-4CBA-AC6A-1512FAF1EFA1}" srcOrd="1" destOrd="0" presId="urn:microsoft.com/office/officeart/2005/8/layout/orgChart1"/>
    <dgm:cxn modelId="{2CBFAED8-25E0-4F1B-B837-578EAF89FC3E}" type="presParOf" srcId="{4170F3FD-ACE1-4FD3-A2AB-6FEC0B13C26D}" destId="{28C20F28-1DF9-4024-87D8-09E1DF087A88}" srcOrd="2" destOrd="0" presId="urn:microsoft.com/office/officeart/2005/8/layout/orgChart1"/>
    <dgm:cxn modelId="{BC5F545C-D403-470F-8FD2-F33EE270FC7A}" type="presParOf" srcId="{42B725B6-835A-482C-8BB5-52D8B2061E11}" destId="{8C63A5B3-107D-44F5-8E66-6DBCC91D046B}" srcOrd="2" destOrd="0" presId="urn:microsoft.com/office/officeart/2005/8/layout/orgChart1"/>
    <dgm:cxn modelId="{283EF892-CFD5-4FAA-8DC7-372AD9070680}" type="presParOf" srcId="{B67E5D13-C8A8-4B7B-A64A-49EFE3AA28CA}" destId="{3C3DE1A8-55F2-4EF0-B6FC-DC814F313B33}" srcOrd="2" destOrd="0" presId="urn:microsoft.com/office/officeart/2005/8/layout/orgChar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91EFFD3-CF61-4F1B-BE78-3EDCA8965D55}" type="doc">
      <dgm:prSet loTypeId="urn:microsoft.com/office/officeart/2005/8/layout/lProcess2" loCatId="list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32F4066C-DF07-4BB7-8B29-7A4DF62CD90E}">
      <dgm:prSet phldrT="[Text]"/>
      <dgm:spPr/>
      <dgm:t>
        <a:bodyPr/>
        <a:lstStyle/>
        <a:p>
          <a:pPr algn="ctr"/>
          <a:r>
            <a:rPr lang="en-US" b="1" dirty="0" smtClean="0">
              <a:latin typeface="Aharoni" pitchFamily="2" charset="-79"/>
              <a:cs typeface="Aharoni" pitchFamily="2" charset="-79"/>
            </a:rPr>
            <a:t>Traditional Programmes</a:t>
          </a:r>
        </a:p>
        <a:p>
          <a:pPr algn="l"/>
          <a:r>
            <a:rPr lang="en-US" b="1" dirty="0" smtClean="0">
              <a:latin typeface="Aharoni" pitchFamily="2" charset="-79"/>
              <a:cs typeface="Aharoni" pitchFamily="2" charset="-79"/>
            </a:rPr>
            <a:t>M.A. and B.A. Hon. </a:t>
          </a:r>
          <a:endParaRPr lang="en-US" b="1" dirty="0">
            <a:latin typeface="Aharoni" pitchFamily="2" charset="-79"/>
            <a:cs typeface="Aharoni" pitchFamily="2" charset="-79"/>
          </a:endParaRPr>
        </a:p>
      </dgm:t>
    </dgm:pt>
    <dgm:pt modelId="{2865C5D1-E102-4A89-A0C4-A0E0F42C7A60}" type="parTrans" cxnId="{0669DCCA-7DE5-4A54-BF39-9ED94EA9550F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3F33D30-5F48-4DFF-AD53-7F3D4712C794}" type="sibTrans" cxnId="{0669DCCA-7DE5-4A54-BF39-9ED94EA9550F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11856F4-6041-4E5C-871E-E13F1BEE2888}">
      <dgm:prSet phldrT="[Text]" custT="1"/>
      <dgm:spPr/>
      <dgm:t>
        <a:bodyPr/>
        <a:lstStyle/>
        <a:p>
          <a:r>
            <a:rPr lang="en-US" sz="2600" b="1" dirty="0" smtClean="0">
              <a:latin typeface="Aharoni" pitchFamily="2" charset="-79"/>
              <a:cs typeface="Aharoni" pitchFamily="2" charset="-79"/>
            </a:rPr>
            <a:t>Merit</a:t>
          </a:r>
          <a:endParaRPr lang="en-US" sz="2600" b="1" dirty="0">
            <a:latin typeface="Aharoni" pitchFamily="2" charset="-79"/>
            <a:cs typeface="Aharoni" pitchFamily="2" charset="-79"/>
          </a:endParaRPr>
        </a:p>
      </dgm:t>
    </dgm:pt>
    <dgm:pt modelId="{461C2BA2-BB07-4F14-B6A5-82F4DE843239}" type="parTrans" cxnId="{93182A28-649A-4D1C-811C-20880DBBC37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5AA4C5C-5754-4743-96D0-24BF4CE0B335}" type="sibTrans" cxnId="{93182A28-649A-4D1C-811C-20880DBBC37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3E4DD64F-28AF-4C9F-B0C5-302701C5DE2A}">
      <dgm:prSet phldrT="[Text]" custT="1"/>
      <dgm:spPr/>
      <dgm:t>
        <a:bodyPr/>
        <a:lstStyle/>
        <a:p>
          <a:pPr algn="ctr"/>
          <a:r>
            <a:rPr lang="en-US" sz="2900" b="1" dirty="0" smtClean="0">
              <a:latin typeface="Aharoni" pitchFamily="2" charset="-79"/>
              <a:cs typeface="Aharoni" pitchFamily="2" charset="-79"/>
            </a:rPr>
            <a:t>Doctoral Programme</a:t>
          </a:r>
        </a:p>
        <a:p>
          <a:pPr algn="l"/>
          <a:r>
            <a:rPr lang="en-US" sz="2900" b="1" dirty="0" smtClean="0">
              <a:latin typeface="Aharoni" pitchFamily="2" charset="-79"/>
              <a:cs typeface="Aharoni" pitchFamily="2" charset="-79"/>
            </a:rPr>
            <a:t>Ph.D. </a:t>
          </a:r>
          <a:r>
            <a:rPr lang="en-US" sz="2800" b="1" dirty="0" smtClean="0">
              <a:latin typeface="Aharoni" pitchFamily="2" charset="-79"/>
              <a:cs typeface="Aharoni" pitchFamily="2" charset="-79"/>
            </a:rPr>
            <a:t>Economics</a:t>
          </a:r>
          <a:r>
            <a:rPr lang="en-US" sz="2900" b="1" dirty="0" smtClean="0">
              <a:latin typeface="Aharoni" pitchFamily="2" charset="-79"/>
              <a:cs typeface="Aharoni" pitchFamily="2" charset="-79"/>
            </a:rPr>
            <a:t> </a:t>
          </a:r>
          <a:r>
            <a:rPr lang="en-US" sz="2900" b="1" dirty="0" smtClean="0">
              <a:latin typeface="Aharoni" pitchFamily="2" charset="-79"/>
              <a:cs typeface="Aharoni" pitchFamily="2" charset="-79"/>
            </a:rPr>
            <a:t>and M.Phil</a:t>
          </a:r>
          <a:endParaRPr lang="en-US" sz="2900" b="1" dirty="0">
            <a:latin typeface="Aharoni" pitchFamily="2" charset="-79"/>
            <a:cs typeface="Aharoni" pitchFamily="2" charset="-79"/>
          </a:endParaRPr>
        </a:p>
      </dgm:t>
    </dgm:pt>
    <dgm:pt modelId="{7EBCD78C-C125-4265-AD2B-2E517E8D6376}" type="parTrans" cxnId="{8FE22C2E-E805-4DAF-90D4-36301766C6F9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2E7F9A2-8FC9-4031-81A5-774DD1C786A3}" type="sibTrans" cxnId="{8FE22C2E-E805-4DAF-90D4-36301766C6F9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C14B304-805E-4731-A00C-CC6B83AEAACB}">
      <dgm:prSet phldrT="[Text]" custT="1"/>
      <dgm:spPr/>
      <dgm:t>
        <a:bodyPr/>
        <a:lstStyle/>
        <a:p>
          <a:r>
            <a:rPr lang="en-US" sz="2600" b="1" dirty="0" smtClean="0">
              <a:latin typeface="Aharoni" pitchFamily="2" charset="-79"/>
              <a:cs typeface="Aharoni" pitchFamily="2" charset="-79"/>
            </a:rPr>
            <a:t> </a:t>
          </a:r>
          <a:endParaRPr lang="en-US" sz="2600" b="1" dirty="0" smtClean="0">
            <a:latin typeface="Aharoni" pitchFamily="2" charset="-79"/>
            <a:cs typeface="Aharoni" pitchFamily="2" charset="-79"/>
          </a:endParaRPr>
        </a:p>
        <a:p>
          <a:r>
            <a:rPr lang="en-US" sz="2600" b="1" dirty="0" smtClean="0">
              <a:latin typeface="Aharoni" pitchFamily="2" charset="-79"/>
              <a:cs typeface="Aharoni" pitchFamily="2" charset="-79"/>
            </a:rPr>
            <a:t>All India Entrance </a:t>
          </a:r>
          <a:r>
            <a:rPr lang="en-US" sz="2600" b="1" dirty="0" smtClean="0">
              <a:latin typeface="Aharoni" pitchFamily="2" charset="-79"/>
              <a:cs typeface="Aharoni" pitchFamily="2" charset="-79"/>
            </a:rPr>
            <a:t>Test</a:t>
          </a:r>
        </a:p>
        <a:p>
          <a:r>
            <a:rPr lang="en-US" sz="2600" b="1" dirty="0" smtClean="0">
              <a:latin typeface="Aharoni" pitchFamily="2" charset="-79"/>
              <a:cs typeface="Aharoni" pitchFamily="2" charset="-79"/>
            </a:rPr>
            <a:t> </a:t>
          </a:r>
          <a:endParaRPr lang="en-US" sz="2600" b="1" dirty="0">
            <a:latin typeface="Aharoni" pitchFamily="2" charset="-79"/>
            <a:cs typeface="Aharoni" pitchFamily="2" charset="-79"/>
          </a:endParaRPr>
        </a:p>
      </dgm:t>
    </dgm:pt>
    <dgm:pt modelId="{0866BA09-BCB9-4399-B4C3-EE5262F6B408}" type="parTrans" cxnId="{9BE87147-4DC6-4705-ADFC-21BB10AFC4C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4FBB164-80A5-4366-83B6-46A7CCF9D65E}" type="sibTrans" cxnId="{9BE87147-4DC6-4705-ADFC-21BB10AFC4C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77843ECF-BE77-43EF-961A-6BDB737F483C}" type="pres">
      <dgm:prSet presAssocID="{691EFFD3-CF61-4F1B-BE78-3EDCA8965D55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443988A-978D-43F5-8C4F-83CFF37EF437}" type="pres">
      <dgm:prSet presAssocID="{32F4066C-DF07-4BB7-8B29-7A4DF62CD90E}" presName="compNode" presStyleCnt="0"/>
      <dgm:spPr/>
      <dgm:t>
        <a:bodyPr/>
        <a:lstStyle/>
        <a:p>
          <a:endParaRPr lang="en-US"/>
        </a:p>
      </dgm:t>
    </dgm:pt>
    <dgm:pt modelId="{CA55EB4A-EE7B-4147-A8CA-126A123B6DD0}" type="pres">
      <dgm:prSet presAssocID="{32F4066C-DF07-4BB7-8B29-7A4DF62CD90E}" presName="aNode" presStyleLbl="bgShp" presStyleIdx="0" presStyleCnt="2"/>
      <dgm:spPr/>
      <dgm:t>
        <a:bodyPr/>
        <a:lstStyle/>
        <a:p>
          <a:endParaRPr lang="en-US"/>
        </a:p>
      </dgm:t>
    </dgm:pt>
    <dgm:pt modelId="{AC124745-A57C-4DDF-98E6-144D5041714F}" type="pres">
      <dgm:prSet presAssocID="{32F4066C-DF07-4BB7-8B29-7A4DF62CD90E}" presName="textNode" presStyleLbl="bgShp" presStyleIdx="0" presStyleCnt="2"/>
      <dgm:spPr/>
      <dgm:t>
        <a:bodyPr/>
        <a:lstStyle/>
        <a:p>
          <a:endParaRPr lang="en-US"/>
        </a:p>
      </dgm:t>
    </dgm:pt>
    <dgm:pt modelId="{450BC12D-BC46-42A0-A8CB-D7F376595416}" type="pres">
      <dgm:prSet presAssocID="{32F4066C-DF07-4BB7-8B29-7A4DF62CD90E}" presName="compChildNode" presStyleCnt="0"/>
      <dgm:spPr/>
      <dgm:t>
        <a:bodyPr/>
        <a:lstStyle/>
        <a:p>
          <a:endParaRPr lang="en-US"/>
        </a:p>
      </dgm:t>
    </dgm:pt>
    <dgm:pt modelId="{43E8CD50-41C2-4A3F-B6A6-B9246AE9A6A5}" type="pres">
      <dgm:prSet presAssocID="{32F4066C-DF07-4BB7-8B29-7A4DF62CD90E}" presName="theInnerList" presStyleCnt="0"/>
      <dgm:spPr/>
      <dgm:t>
        <a:bodyPr/>
        <a:lstStyle/>
        <a:p>
          <a:endParaRPr lang="en-US"/>
        </a:p>
      </dgm:t>
    </dgm:pt>
    <dgm:pt modelId="{DA06225A-587C-42CC-B6FE-B35836B61612}" type="pres">
      <dgm:prSet presAssocID="{811856F4-6041-4E5C-871E-E13F1BEE2888}" presName="childNode" presStyleLbl="node1" presStyleIdx="0" presStyleCnt="2" custScaleX="1115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4154FC-27D1-4BA8-A354-CF27963BBA20}" type="pres">
      <dgm:prSet presAssocID="{32F4066C-DF07-4BB7-8B29-7A4DF62CD90E}" presName="aSpace" presStyleCnt="0"/>
      <dgm:spPr/>
      <dgm:t>
        <a:bodyPr/>
        <a:lstStyle/>
        <a:p>
          <a:endParaRPr lang="en-US"/>
        </a:p>
      </dgm:t>
    </dgm:pt>
    <dgm:pt modelId="{2436CA33-91EC-4DC8-926F-46C45E291941}" type="pres">
      <dgm:prSet presAssocID="{3E4DD64F-28AF-4C9F-B0C5-302701C5DE2A}" presName="compNode" presStyleCnt="0"/>
      <dgm:spPr/>
      <dgm:t>
        <a:bodyPr/>
        <a:lstStyle/>
        <a:p>
          <a:endParaRPr lang="en-US"/>
        </a:p>
      </dgm:t>
    </dgm:pt>
    <dgm:pt modelId="{0095756A-9601-4589-9CB0-DE73685E580B}" type="pres">
      <dgm:prSet presAssocID="{3E4DD64F-28AF-4C9F-B0C5-302701C5DE2A}" presName="aNode" presStyleLbl="bgShp" presStyleIdx="1" presStyleCnt="2"/>
      <dgm:spPr/>
      <dgm:t>
        <a:bodyPr/>
        <a:lstStyle/>
        <a:p>
          <a:endParaRPr lang="en-US"/>
        </a:p>
      </dgm:t>
    </dgm:pt>
    <dgm:pt modelId="{28B4B28D-B0A7-4153-8908-184223F6B2A6}" type="pres">
      <dgm:prSet presAssocID="{3E4DD64F-28AF-4C9F-B0C5-302701C5DE2A}" presName="textNode" presStyleLbl="bgShp" presStyleIdx="1" presStyleCnt="2"/>
      <dgm:spPr/>
      <dgm:t>
        <a:bodyPr/>
        <a:lstStyle/>
        <a:p>
          <a:endParaRPr lang="en-US"/>
        </a:p>
      </dgm:t>
    </dgm:pt>
    <dgm:pt modelId="{B318DAD8-8C4F-4BD3-80A3-9CB4404C9B23}" type="pres">
      <dgm:prSet presAssocID="{3E4DD64F-28AF-4C9F-B0C5-302701C5DE2A}" presName="compChildNode" presStyleCnt="0"/>
      <dgm:spPr/>
      <dgm:t>
        <a:bodyPr/>
        <a:lstStyle/>
        <a:p>
          <a:endParaRPr lang="en-US"/>
        </a:p>
      </dgm:t>
    </dgm:pt>
    <dgm:pt modelId="{E2E53E3D-FC06-4AB2-9D58-CBC2394BDF43}" type="pres">
      <dgm:prSet presAssocID="{3E4DD64F-28AF-4C9F-B0C5-302701C5DE2A}" presName="theInnerList" presStyleCnt="0"/>
      <dgm:spPr/>
      <dgm:t>
        <a:bodyPr/>
        <a:lstStyle/>
        <a:p>
          <a:endParaRPr lang="en-US"/>
        </a:p>
      </dgm:t>
    </dgm:pt>
    <dgm:pt modelId="{72EA7864-19A3-42CD-B34A-B2403CB92B15}" type="pres">
      <dgm:prSet presAssocID="{9C14B304-805E-4731-A00C-CC6B83AEAACB}" presName="childNode" presStyleLbl="node1" presStyleIdx="1" presStyleCnt="2" custScaleX="1112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29FE44-AF41-4BCE-B2E5-19894E55586E}" type="presOf" srcId="{691EFFD3-CF61-4F1B-BE78-3EDCA8965D55}" destId="{77843ECF-BE77-43EF-961A-6BDB737F483C}" srcOrd="0" destOrd="0" presId="urn:microsoft.com/office/officeart/2005/8/layout/lProcess2"/>
    <dgm:cxn modelId="{93182A28-649A-4D1C-811C-20880DBBC37C}" srcId="{32F4066C-DF07-4BB7-8B29-7A4DF62CD90E}" destId="{811856F4-6041-4E5C-871E-E13F1BEE2888}" srcOrd="0" destOrd="0" parTransId="{461C2BA2-BB07-4F14-B6A5-82F4DE843239}" sibTransId="{95AA4C5C-5754-4743-96D0-24BF4CE0B335}"/>
    <dgm:cxn modelId="{E30A767F-49A2-4FE5-8919-FEB69304C51F}" type="presOf" srcId="{32F4066C-DF07-4BB7-8B29-7A4DF62CD90E}" destId="{CA55EB4A-EE7B-4147-A8CA-126A123B6DD0}" srcOrd="0" destOrd="0" presId="urn:microsoft.com/office/officeart/2005/8/layout/lProcess2"/>
    <dgm:cxn modelId="{8FE22C2E-E805-4DAF-90D4-36301766C6F9}" srcId="{691EFFD3-CF61-4F1B-BE78-3EDCA8965D55}" destId="{3E4DD64F-28AF-4C9F-B0C5-302701C5DE2A}" srcOrd="1" destOrd="0" parTransId="{7EBCD78C-C125-4265-AD2B-2E517E8D6376}" sibTransId="{C2E7F9A2-8FC9-4031-81A5-774DD1C786A3}"/>
    <dgm:cxn modelId="{4B9264F0-0B33-45D1-81F2-DEA977E963FD}" type="presOf" srcId="{32F4066C-DF07-4BB7-8B29-7A4DF62CD90E}" destId="{AC124745-A57C-4DDF-98E6-144D5041714F}" srcOrd="1" destOrd="0" presId="urn:microsoft.com/office/officeart/2005/8/layout/lProcess2"/>
    <dgm:cxn modelId="{0669DCCA-7DE5-4A54-BF39-9ED94EA9550F}" srcId="{691EFFD3-CF61-4F1B-BE78-3EDCA8965D55}" destId="{32F4066C-DF07-4BB7-8B29-7A4DF62CD90E}" srcOrd="0" destOrd="0" parTransId="{2865C5D1-E102-4A89-A0C4-A0E0F42C7A60}" sibTransId="{C3F33D30-5F48-4DFF-AD53-7F3D4712C794}"/>
    <dgm:cxn modelId="{C1813088-BCCB-4A00-B4A6-E5A5B6E8DB97}" type="presOf" srcId="{9C14B304-805E-4731-A00C-CC6B83AEAACB}" destId="{72EA7864-19A3-42CD-B34A-B2403CB92B15}" srcOrd="0" destOrd="0" presId="urn:microsoft.com/office/officeart/2005/8/layout/lProcess2"/>
    <dgm:cxn modelId="{F3887061-487A-4FCB-9DCD-75F7A072D99F}" type="presOf" srcId="{3E4DD64F-28AF-4C9F-B0C5-302701C5DE2A}" destId="{28B4B28D-B0A7-4153-8908-184223F6B2A6}" srcOrd="1" destOrd="0" presId="urn:microsoft.com/office/officeart/2005/8/layout/lProcess2"/>
    <dgm:cxn modelId="{9BE87147-4DC6-4705-ADFC-21BB10AFC4C7}" srcId="{3E4DD64F-28AF-4C9F-B0C5-302701C5DE2A}" destId="{9C14B304-805E-4731-A00C-CC6B83AEAACB}" srcOrd="0" destOrd="0" parTransId="{0866BA09-BCB9-4399-B4C3-EE5262F6B408}" sibTransId="{14FBB164-80A5-4366-83B6-46A7CCF9D65E}"/>
    <dgm:cxn modelId="{0E1F8A44-627B-463D-A3F7-81B144E38DF7}" type="presOf" srcId="{811856F4-6041-4E5C-871E-E13F1BEE2888}" destId="{DA06225A-587C-42CC-B6FE-B35836B61612}" srcOrd="0" destOrd="0" presId="urn:microsoft.com/office/officeart/2005/8/layout/lProcess2"/>
    <dgm:cxn modelId="{6C87F45C-73CF-4396-9A96-96A425F31959}" type="presOf" srcId="{3E4DD64F-28AF-4C9F-B0C5-302701C5DE2A}" destId="{0095756A-9601-4589-9CB0-DE73685E580B}" srcOrd="0" destOrd="0" presId="urn:microsoft.com/office/officeart/2005/8/layout/lProcess2"/>
    <dgm:cxn modelId="{9052A418-69D4-4198-AD6E-A07514A41F07}" type="presParOf" srcId="{77843ECF-BE77-43EF-961A-6BDB737F483C}" destId="{E443988A-978D-43F5-8C4F-83CFF37EF437}" srcOrd="0" destOrd="0" presId="urn:microsoft.com/office/officeart/2005/8/layout/lProcess2"/>
    <dgm:cxn modelId="{CFF48C1C-B6B1-464A-9963-7F753C6CCDBA}" type="presParOf" srcId="{E443988A-978D-43F5-8C4F-83CFF37EF437}" destId="{CA55EB4A-EE7B-4147-A8CA-126A123B6DD0}" srcOrd="0" destOrd="0" presId="urn:microsoft.com/office/officeart/2005/8/layout/lProcess2"/>
    <dgm:cxn modelId="{41DAB6F2-2EC3-4103-84D0-024D7B005249}" type="presParOf" srcId="{E443988A-978D-43F5-8C4F-83CFF37EF437}" destId="{AC124745-A57C-4DDF-98E6-144D5041714F}" srcOrd="1" destOrd="0" presId="urn:microsoft.com/office/officeart/2005/8/layout/lProcess2"/>
    <dgm:cxn modelId="{10556D00-CB9D-4194-B551-6D50A49A3E2D}" type="presParOf" srcId="{E443988A-978D-43F5-8C4F-83CFF37EF437}" destId="{450BC12D-BC46-42A0-A8CB-D7F376595416}" srcOrd="2" destOrd="0" presId="urn:microsoft.com/office/officeart/2005/8/layout/lProcess2"/>
    <dgm:cxn modelId="{4B94A959-3683-4096-A4F5-C6893208BCE8}" type="presParOf" srcId="{450BC12D-BC46-42A0-A8CB-D7F376595416}" destId="{43E8CD50-41C2-4A3F-B6A6-B9246AE9A6A5}" srcOrd="0" destOrd="0" presId="urn:microsoft.com/office/officeart/2005/8/layout/lProcess2"/>
    <dgm:cxn modelId="{5D1669D6-33E1-4174-8CEA-C978567A2542}" type="presParOf" srcId="{43E8CD50-41C2-4A3F-B6A6-B9246AE9A6A5}" destId="{DA06225A-587C-42CC-B6FE-B35836B61612}" srcOrd="0" destOrd="0" presId="urn:microsoft.com/office/officeart/2005/8/layout/lProcess2"/>
    <dgm:cxn modelId="{7D352346-7D6B-443E-AB3B-164CD24E3B69}" type="presParOf" srcId="{77843ECF-BE77-43EF-961A-6BDB737F483C}" destId="{D24154FC-27D1-4BA8-A354-CF27963BBA20}" srcOrd="1" destOrd="0" presId="urn:microsoft.com/office/officeart/2005/8/layout/lProcess2"/>
    <dgm:cxn modelId="{42DFE7DC-2B8F-42F3-95D6-C047326C0673}" type="presParOf" srcId="{77843ECF-BE77-43EF-961A-6BDB737F483C}" destId="{2436CA33-91EC-4DC8-926F-46C45E291941}" srcOrd="2" destOrd="0" presId="urn:microsoft.com/office/officeart/2005/8/layout/lProcess2"/>
    <dgm:cxn modelId="{95AAEC6B-F0F6-4478-BC09-D744DBF4A22B}" type="presParOf" srcId="{2436CA33-91EC-4DC8-926F-46C45E291941}" destId="{0095756A-9601-4589-9CB0-DE73685E580B}" srcOrd="0" destOrd="0" presId="urn:microsoft.com/office/officeart/2005/8/layout/lProcess2"/>
    <dgm:cxn modelId="{B80C9930-9247-4FFF-A0CD-2E7C69A47F67}" type="presParOf" srcId="{2436CA33-91EC-4DC8-926F-46C45E291941}" destId="{28B4B28D-B0A7-4153-8908-184223F6B2A6}" srcOrd="1" destOrd="0" presId="urn:microsoft.com/office/officeart/2005/8/layout/lProcess2"/>
    <dgm:cxn modelId="{4BFD95F5-F0D3-44D2-8399-1A91943550BD}" type="presParOf" srcId="{2436CA33-91EC-4DC8-926F-46C45E291941}" destId="{B318DAD8-8C4F-4BD3-80A3-9CB4404C9B23}" srcOrd="2" destOrd="0" presId="urn:microsoft.com/office/officeart/2005/8/layout/lProcess2"/>
    <dgm:cxn modelId="{98C97E30-737A-4311-AAE4-B5E1E8F16613}" type="presParOf" srcId="{B318DAD8-8C4F-4BD3-80A3-9CB4404C9B23}" destId="{E2E53E3D-FC06-4AB2-9D58-CBC2394BDF43}" srcOrd="0" destOrd="0" presId="urn:microsoft.com/office/officeart/2005/8/layout/lProcess2"/>
    <dgm:cxn modelId="{55C2E0EF-2792-48ED-94C8-493A7DDB9848}" type="presParOf" srcId="{E2E53E3D-FC06-4AB2-9D58-CBC2394BDF43}" destId="{72EA7864-19A3-42CD-B34A-B2403CB92B15}" srcOrd="0" destOrd="0" presId="urn:microsoft.com/office/officeart/2005/8/layout/lProcess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11849E-DF78-428C-A6A6-F4BADD16FEC2}" type="doc">
      <dgm:prSet loTypeId="urn:microsoft.com/office/officeart/2005/8/layout/hierarchy3" loCatId="relationship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7FD8F26E-BCD5-4346-AE44-73C300DA5C87}">
      <dgm:prSet phldrT="[Text]" custT="1"/>
      <dgm:spPr>
        <a:solidFill>
          <a:srgbClr val="162F80"/>
        </a:solidFill>
      </dgm:spPr>
      <dgm:t>
        <a:bodyPr/>
        <a:lstStyle/>
        <a:p>
          <a:r>
            <a:rPr lang="en-IN" sz="4000" b="1" dirty="0" smtClean="0">
              <a:solidFill>
                <a:srgbClr val="1CEE12"/>
              </a:solidFill>
              <a:latin typeface="+mj-lt"/>
              <a:cs typeface="Aharoni" pitchFamily="2" charset="-79"/>
            </a:rPr>
            <a:t>Student’s Participation and Activities </a:t>
          </a:r>
          <a:endParaRPr lang="en-US" sz="4000" b="1" dirty="0">
            <a:solidFill>
              <a:srgbClr val="1CEE12"/>
            </a:solidFill>
            <a:latin typeface="+mj-lt"/>
            <a:cs typeface="Aharoni" pitchFamily="2" charset="-79"/>
          </a:endParaRPr>
        </a:p>
      </dgm:t>
    </dgm:pt>
    <dgm:pt modelId="{E8E6BA26-8626-4699-A40A-67B9BE04337C}" type="parTrans" cxnId="{740F9F52-62AE-4770-974A-46EFC047F351}">
      <dgm:prSet/>
      <dgm:spPr/>
      <dgm:t>
        <a:bodyPr/>
        <a:lstStyle/>
        <a:p>
          <a:endParaRPr lang="en-US" sz="3200">
            <a:latin typeface="Aharoni" pitchFamily="2" charset="-79"/>
            <a:cs typeface="Aharoni" pitchFamily="2" charset="-79"/>
          </a:endParaRPr>
        </a:p>
      </dgm:t>
    </dgm:pt>
    <dgm:pt modelId="{1BAB506F-CE35-4719-B0CB-BC44170AB4DC}" type="sibTrans" cxnId="{740F9F52-62AE-4770-974A-46EFC047F351}">
      <dgm:prSet/>
      <dgm:spPr/>
      <dgm:t>
        <a:bodyPr/>
        <a:lstStyle/>
        <a:p>
          <a:endParaRPr lang="en-US" sz="3200">
            <a:latin typeface="Aharoni" pitchFamily="2" charset="-79"/>
            <a:cs typeface="Aharoni" pitchFamily="2" charset="-79"/>
          </a:endParaRPr>
        </a:p>
      </dgm:t>
    </dgm:pt>
    <dgm:pt modelId="{3AAC8F90-BDE0-463D-AF92-3457204CC2BC}">
      <dgm:prSet phldrT="[Text]" custT="1"/>
      <dgm:spPr/>
      <dgm:t>
        <a:bodyPr/>
        <a:lstStyle/>
        <a:p>
          <a:r>
            <a:rPr lang="en-US" sz="2800" b="1" dirty="0" smtClean="0">
              <a:latin typeface="Aharoni" pitchFamily="2" charset="-79"/>
              <a:cs typeface="Aharoni" pitchFamily="2" charset="-79"/>
            </a:rPr>
            <a:t>Youth </a:t>
          </a:r>
          <a:r>
            <a:rPr lang="en-US" sz="2800" b="1" dirty="0" smtClean="0">
              <a:latin typeface="Aharoni" pitchFamily="2" charset="-79"/>
              <a:cs typeface="Aharoni" pitchFamily="2" charset="-79"/>
            </a:rPr>
            <a:t>FESTIVAL </a:t>
          </a:r>
          <a:endParaRPr lang="en-US" sz="2800" b="1" dirty="0">
            <a:latin typeface="Aharoni" pitchFamily="2" charset="-79"/>
            <a:cs typeface="Aharoni" pitchFamily="2" charset="-79"/>
          </a:endParaRPr>
        </a:p>
      </dgm:t>
    </dgm:pt>
    <dgm:pt modelId="{4B48BBB2-81FC-45D7-9F0A-881021A4D979}" type="parTrans" cxnId="{BB90B4AB-DB30-4566-8C8C-AB6A010859CD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3200" dirty="0">
            <a:latin typeface="Aharoni" pitchFamily="2" charset="-79"/>
            <a:cs typeface="Aharoni" pitchFamily="2" charset="-79"/>
          </a:endParaRPr>
        </a:p>
      </dgm:t>
    </dgm:pt>
    <dgm:pt modelId="{A6E0DB03-4B7A-4564-A067-8745EDBAB16F}" type="sibTrans" cxnId="{BB90B4AB-DB30-4566-8C8C-AB6A010859CD}">
      <dgm:prSet/>
      <dgm:spPr/>
      <dgm:t>
        <a:bodyPr/>
        <a:lstStyle/>
        <a:p>
          <a:endParaRPr lang="en-US" sz="3200">
            <a:latin typeface="Aharoni" pitchFamily="2" charset="-79"/>
            <a:cs typeface="Aharoni" pitchFamily="2" charset="-79"/>
          </a:endParaRPr>
        </a:p>
      </dgm:t>
    </dgm:pt>
    <dgm:pt modelId="{C15A7F8E-6B27-4CDE-87E3-D0EF25627F07}">
      <dgm:prSet phldrT="[Text]" custT="1"/>
      <dgm:spPr/>
      <dgm:t>
        <a:bodyPr/>
        <a:lstStyle/>
        <a:p>
          <a:r>
            <a:rPr lang="en-US" sz="2800" b="1" dirty="0" smtClean="0">
              <a:latin typeface="Aharoni" pitchFamily="2" charset="-79"/>
              <a:cs typeface="Aharoni" pitchFamily="2" charset="-79"/>
            </a:rPr>
            <a:t>NCC and NSS </a:t>
          </a:r>
          <a:endParaRPr lang="en-US" sz="2800" b="1" dirty="0">
            <a:latin typeface="Aharoni" pitchFamily="2" charset="-79"/>
            <a:cs typeface="Aharoni" pitchFamily="2" charset="-79"/>
          </a:endParaRPr>
        </a:p>
      </dgm:t>
    </dgm:pt>
    <dgm:pt modelId="{BCF243AB-D12D-4A0B-A124-C17B058E68E6}" type="parTrans" cxnId="{C29A209D-B7BB-4192-8C55-0CA96B90A834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3200" dirty="0">
            <a:latin typeface="Aharoni" pitchFamily="2" charset="-79"/>
            <a:cs typeface="Aharoni" pitchFamily="2" charset="-79"/>
          </a:endParaRPr>
        </a:p>
      </dgm:t>
    </dgm:pt>
    <dgm:pt modelId="{CE5EECBD-BBEA-4A51-84C3-5C7A9AF49222}" type="sibTrans" cxnId="{C29A209D-B7BB-4192-8C55-0CA96B90A834}">
      <dgm:prSet/>
      <dgm:spPr/>
      <dgm:t>
        <a:bodyPr/>
        <a:lstStyle/>
        <a:p>
          <a:endParaRPr lang="en-US" sz="3200">
            <a:latin typeface="Aharoni" pitchFamily="2" charset="-79"/>
            <a:cs typeface="Aharoni" pitchFamily="2" charset="-79"/>
          </a:endParaRPr>
        </a:p>
      </dgm:t>
    </dgm:pt>
    <dgm:pt modelId="{B75AAB40-D263-4B65-864B-ECA9827E2665}">
      <dgm:prSet phldrT="[Text]" custT="1"/>
      <dgm:spPr/>
      <dgm:t>
        <a:bodyPr/>
        <a:lstStyle/>
        <a:p>
          <a:r>
            <a:rPr lang="en-US" sz="2800" b="1" dirty="0" smtClean="0">
              <a:latin typeface="Aharoni" pitchFamily="2" charset="-79"/>
              <a:cs typeface="Aharoni" pitchFamily="2" charset="-79"/>
            </a:rPr>
            <a:t>Cultural and Literary Activities</a:t>
          </a:r>
        </a:p>
      </dgm:t>
    </dgm:pt>
    <dgm:pt modelId="{B39293BF-9201-4213-9AA8-79229FEEE6FD}" type="sibTrans" cxnId="{BF565C54-FBAC-4B56-AFD0-C5997450CDA3}">
      <dgm:prSet/>
      <dgm:spPr/>
      <dgm:t>
        <a:bodyPr/>
        <a:lstStyle/>
        <a:p>
          <a:endParaRPr lang="en-US" sz="3200">
            <a:latin typeface="Aharoni" pitchFamily="2" charset="-79"/>
            <a:cs typeface="Aharoni" pitchFamily="2" charset="-79"/>
          </a:endParaRPr>
        </a:p>
      </dgm:t>
    </dgm:pt>
    <dgm:pt modelId="{9FF89200-F15F-4C84-91EC-657B1EED39F3}" type="parTrans" cxnId="{BF565C54-FBAC-4B56-AFD0-C5997450CDA3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3200" dirty="0">
            <a:latin typeface="Aharoni" pitchFamily="2" charset="-79"/>
            <a:cs typeface="Aharoni" pitchFamily="2" charset="-79"/>
          </a:endParaRPr>
        </a:p>
      </dgm:t>
    </dgm:pt>
    <dgm:pt modelId="{74801967-AF15-464D-AE71-9967F81EC3BE}">
      <dgm:prSet phldrT="[Text]" custT="1"/>
      <dgm:spPr/>
      <dgm:t>
        <a:bodyPr/>
        <a:lstStyle/>
        <a:p>
          <a:r>
            <a:rPr lang="en-US" sz="2800" b="1" dirty="0" smtClean="0">
              <a:latin typeface="Aharoni" pitchFamily="2" charset="-79"/>
              <a:cs typeface="Aharoni" pitchFamily="2" charset="-79"/>
            </a:rPr>
            <a:t>ALLUMNI MEET</a:t>
          </a:r>
          <a:endParaRPr lang="en-US" sz="2800" b="1" dirty="0">
            <a:latin typeface="Aharoni" pitchFamily="2" charset="-79"/>
            <a:cs typeface="Aharoni" pitchFamily="2" charset="-79"/>
          </a:endParaRPr>
        </a:p>
      </dgm:t>
    </dgm:pt>
    <dgm:pt modelId="{8A5C45A2-27D7-4BDC-964C-41C51F0083D7}" type="sibTrans" cxnId="{6245DEB0-3017-433A-8C10-7ACF4EE44CC4}">
      <dgm:prSet/>
      <dgm:spPr/>
      <dgm:t>
        <a:bodyPr/>
        <a:lstStyle/>
        <a:p>
          <a:endParaRPr lang="en-US" sz="3200">
            <a:latin typeface="Aharoni" pitchFamily="2" charset="-79"/>
            <a:cs typeface="Aharoni" pitchFamily="2" charset="-79"/>
          </a:endParaRPr>
        </a:p>
      </dgm:t>
    </dgm:pt>
    <dgm:pt modelId="{239D426E-63B1-494F-AF1A-3E3D5210BAAE}" type="parTrans" cxnId="{6245DEB0-3017-433A-8C10-7ACF4EE44CC4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3200" dirty="0">
            <a:latin typeface="Aharoni" pitchFamily="2" charset="-79"/>
            <a:cs typeface="Aharoni" pitchFamily="2" charset="-79"/>
          </a:endParaRPr>
        </a:p>
      </dgm:t>
    </dgm:pt>
    <dgm:pt modelId="{701CA5A3-871C-4144-9B83-4AE1C6E39B38}">
      <dgm:prSet custT="1"/>
      <dgm:spPr/>
      <dgm:t>
        <a:bodyPr/>
        <a:lstStyle/>
        <a:p>
          <a:r>
            <a:rPr lang="en-US" sz="2800" dirty="0" smtClean="0">
              <a:latin typeface="Aharoni" pitchFamily="2" charset="-79"/>
              <a:cs typeface="Aharoni" pitchFamily="2" charset="-79"/>
            </a:rPr>
            <a:t>WORKSHOPS, SEMINARS, </a:t>
          </a:r>
          <a:r>
            <a:rPr lang="en-US" sz="2800" dirty="0" smtClean="0">
              <a:latin typeface="Aharoni" pitchFamily="2" charset="-79"/>
              <a:cs typeface="Aharoni" pitchFamily="2" charset="-79"/>
            </a:rPr>
            <a:t>Budget Symposium etc.</a:t>
          </a:r>
          <a:endParaRPr lang="en-US" sz="2800" dirty="0">
            <a:latin typeface="Aharoni" pitchFamily="2" charset="-79"/>
            <a:cs typeface="Aharoni" pitchFamily="2" charset="-79"/>
          </a:endParaRPr>
        </a:p>
      </dgm:t>
    </dgm:pt>
    <dgm:pt modelId="{F3C46B9D-7ED9-4D15-800D-8883C7A5B603}" type="sibTrans" cxnId="{775D402E-7A21-472F-B5B3-7801B4D8E507}">
      <dgm:prSet/>
      <dgm:spPr/>
      <dgm:t>
        <a:bodyPr/>
        <a:lstStyle/>
        <a:p>
          <a:endParaRPr lang="en-US" sz="3200">
            <a:latin typeface="Aharoni" pitchFamily="2" charset="-79"/>
            <a:cs typeface="Aharoni" pitchFamily="2" charset="-79"/>
          </a:endParaRPr>
        </a:p>
      </dgm:t>
    </dgm:pt>
    <dgm:pt modelId="{D02CF13D-BF31-462E-B5A6-C73BBD490DD7}" type="parTrans" cxnId="{775D402E-7A21-472F-B5B3-7801B4D8E507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3200" dirty="0">
            <a:latin typeface="Aharoni" pitchFamily="2" charset="-79"/>
            <a:cs typeface="Aharoni" pitchFamily="2" charset="-79"/>
          </a:endParaRPr>
        </a:p>
      </dgm:t>
    </dgm:pt>
    <dgm:pt modelId="{66EEF1D6-C020-47CC-971E-8042CAD5F001}" type="pres">
      <dgm:prSet presAssocID="{3511849E-DF78-428C-A6A6-F4BADD16FEC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BF0D124-9DDF-468A-9B36-82A602260203}" type="pres">
      <dgm:prSet presAssocID="{7FD8F26E-BCD5-4346-AE44-73C300DA5C87}" presName="root" presStyleCnt="0"/>
      <dgm:spPr/>
    </dgm:pt>
    <dgm:pt modelId="{DF9C2073-0C35-4F50-93C4-BD29B2B60CF8}" type="pres">
      <dgm:prSet presAssocID="{7FD8F26E-BCD5-4346-AE44-73C300DA5C87}" presName="rootComposite" presStyleCnt="0"/>
      <dgm:spPr/>
    </dgm:pt>
    <dgm:pt modelId="{8AC0A557-99EB-44FA-953A-92990DA1E6A8}" type="pres">
      <dgm:prSet presAssocID="{7FD8F26E-BCD5-4346-AE44-73C300DA5C87}" presName="rootText" presStyleLbl="node1" presStyleIdx="0" presStyleCnt="1" custScaleX="520249"/>
      <dgm:spPr/>
      <dgm:t>
        <a:bodyPr/>
        <a:lstStyle/>
        <a:p>
          <a:endParaRPr lang="en-US"/>
        </a:p>
      </dgm:t>
    </dgm:pt>
    <dgm:pt modelId="{5F193F82-4DFC-47E2-B061-87190DD7D2EC}" type="pres">
      <dgm:prSet presAssocID="{7FD8F26E-BCD5-4346-AE44-73C300DA5C87}" presName="rootConnector" presStyleLbl="node1" presStyleIdx="0" presStyleCnt="1"/>
      <dgm:spPr/>
      <dgm:t>
        <a:bodyPr/>
        <a:lstStyle/>
        <a:p>
          <a:endParaRPr lang="en-US"/>
        </a:p>
      </dgm:t>
    </dgm:pt>
    <dgm:pt modelId="{03990485-0723-4C31-BF21-BE5916FCA2FF}" type="pres">
      <dgm:prSet presAssocID="{7FD8F26E-BCD5-4346-AE44-73C300DA5C87}" presName="childShape" presStyleCnt="0"/>
      <dgm:spPr/>
    </dgm:pt>
    <dgm:pt modelId="{6B6737FC-7880-4E70-A630-6F81BCC544F4}" type="pres">
      <dgm:prSet presAssocID="{4B48BBB2-81FC-45D7-9F0A-881021A4D979}" presName="Name13" presStyleLbl="parChTrans1D2" presStyleIdx="0" presStyleCnt="5"/>
      <dgm:spPr/>
      <dgm:t>
        <a:bodyPr/>
        <a:lstStyle/>
        <a:p>
          <a:endParaRPr lang="en-US"/>
        </a:p>
      </dgm:t>
    </dgm:pt>
    <dgm:pt modelId="{EC02CF0E-0740-44AA-9227-3E14E26DC452}" type="pres">
      <dgm:prSet presAssocID="{3AAC8F90-BDE0-463D-AF92-3457204CC2BC}" presName="childText" presStyleLbl="bgAcc1" presStyleIdx="0" presStyleCnt="5" custScaleX="4918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A81BD4-1BFB-4682-8AA2-8CEDF6B97825}" type="pres">
      <dgm:prSet presAssocID="{BCF243AB-D12D-4A0B-A124-C17B058E68E6}" presName="Name13" presStyleLbl="parChTrans1D2" presStyleIdx="1" presStyleCnt="5"/>
      <dgm:spPr/>
      <dgm:t>
        <a:bodyPr/>
        <a:lstStyle/>
        <a:p>
          <a:endParaRPr lang="en-US"/>
        </a:p>
      </dgm:t>
    </dgm:pt>
    <dgm:pt modelId="{7DA8AB7A-CD74-4517-9A6C-C96B28A6820B}" type="pres">
      <dgm:prSet presAssocID="{C15A7F8E-6B27-4CDE-87E3-D0EF25627F07}" presName="childText" presStyleLbl="bgAcc1" presStyleIdx="1" presStyleCnt="5" custScaleX="4926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D257F8-067F-4067-83DB-69E80A0004A2}" type="pres">
      <dgm:prSet presAssocID="{9FF89200-F15F-4C84-91EC-657B1EED39F3}" presName="Name13" presStyleLbl="parChTrans1D2" presStyleIdx="2" presStyleCnt="5"/>
      <dgm:spPr/>
      <dgm:t>
        <a:bodyPr/>
        <a:lstStyle/>
        <a:p>
          <a:endParaRPr lang="en-US"/>
        </a:p>
      </dgm:t>
    </dgm:pt>
    <dgm:pt modelId="{0B740484-81B0-4CCE-BB1B-A07D01321033}" type="pres">
      <dgm:prSet presAssocID="{B75AAB40-D263-4B65-864B-ECA9827E2665}" presName="childText" presStyleLbl="bgAcc1" presStyleIdx="2" presStyleCnt="5" custScaleX="487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A9F325-0CF9-476F-80B4-B0A280892FEA}" type="pres">
      <dgm:prSet presAssocID="{239D426E-63B1-494F-AF1A-3E3D5210BAAE}" presName="Name13" presStyleLbl="parChTrans1D2" presStyleIdx="3" presStyleCnt="5"/>
      <dgm:spPr/>
      <dgm:t>
        <a:bodyPr/>
        <a:lstStyle/>
        <a:p>
          <a:endParaRPr lang="en-US"/>
        </a:p>
      </dgm:t>
    </dgm:pt>
    <dgm:pt modelId="{48AA17A5-9004-42D8-B81B-12403612FBB8}" type="pres">
      <dgm:prSet presAssocID="{74801967-AF15-464D-AE71-9967F81EC3BE}" presName="childText" presStyleLbl="bgAcc1" presStyleIdx="3" presStyleCnt="5" custScaleX="4869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809166-8D3A-4B5E-B92A-7BE22F7BFEEF}" type="pres">
      <dgm:prSet presAssocID="{D02CF13D-BF31-462E-B5A6-C73BBD490DD7}" presName="Name13" presStyleLbl="parChTrans1D2" presStyleIdx="4" presStyleCnt="5"/>
      <dgm:spPr/>
      <dgm:t>
        <a:bodyPr/>
        <a:lstStyle/>
        <a:p>
          <a:endParaRPr lang="en-US"/>
        </a:p>
      </dgm:t>
    </dgm:pt>
    <dgm:pt modelId="{6125E320-80A5-4E80-889C-F3B70EA975A1}" type="pres">
      <dgm:prSet presAssocID="{701CA5A3-871C-4144-9B83-4AE1C6E39B38}" presName="childText" presStyleLbl="bgAcc1" presStyleIdx="4" presStyleCnt="5" custScaleX="4919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04A612-69BC-4E17-A918-DE8669C47A87}" type="presOf" srcId="{7FD8F26E-BCD5-4346-AE44-73C300DA5C87}" destId="{8AC0A557-99EB-44FA-953A-92990DA1E6A8}" srcOrd="0" destOrd="0" presId="urn:microsoft.com/office/officeart/2005/8/layout/hierarchy3"/>
    <dgm:cxn modelId="{05C356D4-7AD2-4536-87D1-20446E1820C8}" type="presOf" srcId="{74801967-AF15-464D-AE71-9967F81EC3BE}" destId="{48AA17A5-9004-42D8-B81B-12403612FBB8}" srcOrd="0" destOrd="0" presId="urn:microsoft.com/office/officeart/2005/8/layout/hierarchy3"/>
    <dgm:cxn modelId="{5C1CB9F4-9D2C-47E4-AF20-A8B4D42013A8}" type="presOf" srcId="{C15A7F8E-6B27-4CDE-87E3-D0EF25627F07}" destId="{7DA8AB7A-CD74-4517-9A6C-C96B28A6820B}" srcOrd="0" destOrd="0" presId="urn:microsoft.com/office/officeart/2005/8/layout/hierarchy3"/>
    <dgm:cxn modelId="{A84840EE-DA44-44F1-BFC6-A7DDCAA4C7C9}" type="presOf" srcId="{7FD8F26E-BCD5-4346-AE44-73C300DA5C87}" destId="{5F193F82-4DFC-47E2-B061-87190DD7D2EC}" srcOrd="1" destOrd="0" presId="urn:microsoft.com/office/officeart/2005/8/layout/hierarchy3"/>
    <dgm:cxn modelId="{92DD29CF-8515-4B85-B967-C6E8D7A1527B}" type="presOf" srcId="{4B48BBB2-81FC-45D7-9F0A-881021A4D979}" destId="{6B6737FC-7880-4E70-A630-6F81BCC544F4}" srcOrd="0" destOrd="0" presId="urn:microsoft.com/office/officeart/2005/8/layout/hierarchy3"/>
    <dgm:cxn modelId="{6D1B1AF2-B13C-4701-8E11-D2426054E6F7}" type="presOf" srcId="{B75AAB40-D263-4B65-864B-ECA9827E2665}" destId="{0B740484-81B0-4CCE-BB1B-A07D01321033}" srcOrd="0" destOrd="0" presId="urn:microsoft.com/office/officeart/2005/8/layout/hierarchy3"/>
    <dgm:cxn modelId="{740F9F52-62AE-4770-974A-46EFC047F351}" srcId="{3511849E-DF78-428C-A6A6-F4BADD16FEC2}" destId="{7FD8F26E-BCD5-4346-AE44-73C300DA5C87}" srcOrd="0" destOrd="0" parTransId="{E8E6BA26-8626-4699-A40A-67B9BE04337C}" sibTransId="{1BAB506F-CE35-4719-B0CB-BC44170AB4DC}"/>
    <dgm:cxn modelId="{BEE6B493-64BE-4E1A-ADFA-23C2E89E0946}" type="presOf" srcId="{701CA5A3-871C-4144-9B83-4AE1C6E39B38}" destId="{6125E320-80A5-4E80-889C-F3B70EA975A1}" srcOrd="0" destOrd="0" presId="urn:microsoft.com/office/officeart/2005/8/layout/hierarchy3"/>
    <dgm:cxn modelId="{C29A209D-B7BB-4192-8C55-0CA96B90A834}" srcId="{7FD8F26E-BCD5-4346-AE44-73C300DA5C87}" destId="{C15A7F8E-6B27-4CDE-87E3-D0EF25627F07}" srcOrd="1" destOrd="0" parTransId="{BCF243AB-D12D-4A0B-A124-C17B058E68E6}" sibTransId="{CE5EECBD-BBEA-4A51-84C3-5C7A9AF49222}"/>
    <dgm:cxn modelId="{EA7A5C8B-0FF2-4F90-888A-23B5259BBD77}" type="presOf" srcId="{BCF243AB-D12D-4A0B-A124-C17B058E68E6}" destId="{72A81BD4-1BFB-4682-8AA2-8CEDF6B97825}" srcOrd="0" destOrd="0" presId="urn:microsoft.com/office/officeart/2005/8/layout/hierarchy3"/>
    <dgm:cxn modelId="{D6A30421-F7AC-4876-A975-98138F7C8659}" type="presOf" srcId="{3AAC8F90-BDE0-463D-AF92-3457204CC2BC}" destId="{EC02CF0E-0740-44AA-9227-3E14E26DC452}" srcOrd="0" destOrd="0" presId="urn:microsoft.com/office/officeart/2005/8/layout/hierarchy3"/>
    <dgm:cxn modelId="{89425436-0445-48FA-BD95-15F2049232B9}" type="presOf" srcId="{239D426E-63B1-494F-AF1A-3E3D5210BAAE}" destId="{4DA9F325-0CF9-476F-80B4-B0A280892FEA}" srcOrd="0" destOrd="0" presId="urn:microsoft.com/office/officeart/2005/8/layout/hierarchy3"/>
    <dgm:cxn modelId="{775D402E-7A21-472F-B5B3-7801B4D8E507}" srcId="{7FD8F26E-BCD5-4346-AE44-73C300DA5C87}" destId="{701CA5A3-871C-4144-9B83-4AE1C6E39B38}" srcOrd="4" destOrd="0" parTransId="{D02CF13D-BF31-462E-B5A6-C73BBD490DD7}" sibTransId="{F3C46B9D-7ED9-4D15-800D-8883C7A5B603}"/>
    <dgm:cxn modelId="{15B1AB98-5F5C-4DD4-BD9B-5A304BD70605}" type="presOf" srcId="{3511849E-DF78-428C-A6A6-F4BADD16FEC2}" destId="{66EEF1D6-C020-47CC-971E-8042CAD5F001}" srcOrd="0" destOrd="0" presId="urn:microsoft.com/office/officeart/2005/8/layout/hierarchy3"/>
    <dgm:cxn modelId="{6245DEB0-3017-433A-8C10-7ACF4EE44CC4}" srcId="{7FD8F26E-BCD5-4346-AE44-73C300DA5C87}" destId="{74801967-AF15-464D-AE71-9967F81EC3BE}" srcOrd="3" destOrd="0" parTransId="{239D426E-63B1-494F-AF1A-3E3D5210BAAE}" sibTransId="{8A5C45A2-27D7-4BDC-964C-41C51F0083D7}"/>
    <dgm:cxn modelId="{BF565C54-FBAC-4B56-AFD0-C5997450CDA3}" srcId="{7FD8F26E-BCD5-4346-AE44-73C300DA5C87}" destId="{B75AAB40-D263-4B65-864B-ECA9827E2665}" srcOrd="2" destOrd="0" parTransId="{9FF89200-F15F-4C84-91EC-657B1EED39F3}" sibTransId="{B39293BF-9201-4213-9AA8-79229FEEE6FD}"/>
    <dgm:cxn modelId="{2ED9973E-3317-4537-8573-57246A89BEC2}" type="presOf" srcId="{9FF89200-F15F-4C84-91EC-657B1EED39F3}" destId="{88D257F8-067F-4067-83DB-69E80A0004A2}" srcOrd="0" destOrd="0" presId="urn:microsoft.com/office/officeart/2005/8/layout/hierarchy3"/>
    <dgm:cxn modelId="{BB90B4AB-DB30-4566-8C8C-AB6A010859CD}" srcId="{7FD8F26E-BCD5-4346-AE44-73C300DA5C87}" destId="{3AAC8F90-BDE0-463D-AF92-3457204CC2BC}" srcOrd="0" destOrd="0" parTransId="{4B48BBB2-81FC-45D7-9F0A-881021A4D979}" sibTransId="{A6E0DB03-4B7A-4564-A067-8745EDBAB16F}"/>
    <dgm:cxn modelId="{273CB941-9427-483E-8A3D-0DAC1679F794}" type="presOf" srcId="{D02CF13D-BF31-462E-B5A6-C73BBD490DD7}" destId="{3E809166-8D3A-4B5E-B92A-7BE22F7BFEEF}" srcOrd="0" destOrd="0" presId="urn:microsoft.com/office/officeart/2005/8/layout/hierarchy3"/>
    <dgm:cxn modelId="{0998E33B-BC10-49ED-9A3E-6B87C1DFC7CE}" type="presParOf" srcId="{66EEF1D6-C020-47CC-971E-8042CAD5F001}" destId="{2BF0D124-9DDF-468A-9B36-82A602260203}" srcOrd="0" destOrd="0" presId="urn:microsoft.com/office/officeart/2005/8/layout/hierarchy3"/>
    <dgm:cxn modelId="{46223BBE-87B4-4BF8-8C33-8569F06340C5}" type="presParOf" srcId="{2BF0D124-9DDF-468A-9B36-82A602260203}" destId="{DF9C2073-0C35-4F50-93C4-BD29B2B60CF8}" srcOrd="0" destOrd="0" presId="urn:microsoft.com/office/officeart/2005/8/layout/hierarchy3"/>
    <dgm:cxn modelId="{D8642744-172A-417E-BFED-4270EC005632}" type="presParOf" srcId="{DF9C2073-0C35-4F50-93C4-BD29B2B60CF8}" destId="{8AC0A557-99EB-44FA-953A-92990DA1E6A8}" srcOrd="0" destOrd="0" presId="urn:microsoft.com/office/officeart/2005/8/layout/hierarchy3"/>
    <dgm:cxn modelId="{5AD6344A-3DFC-49EB-B6AD-15869E78E742}" type="presParOf" srcId="{DF9C2073-0C35-4F50-93C4-BD29B2B60CF8}" destId="{5F193F82-4DFC-47E2-B061-87190DD7D2EC}" srcOrd="1" destOrd="0" presId="urn:microsoft.com/office/officeart/2005/8/layout/hierarchy3"/>
    <dgm:cxn modelId="{ED34CDB4-A25E-46DA-BCC1-2F508CF092E5}" type="presParOf" srcId="{2BF0D124-9DDF-468A-9B36-82A602260203}" destId="{03990485-0723-4C31-BF21-BE5916FCA2FF}" srcOrd="1" destOrd="0" presId="urn:microsoft.com/office/officeart/2005/8/layout/hierarchy3"/>
    <dgm:cxn modelId="{EDF046B9-3B03-4FD5-9189-C4B1BAA83AB9}" type="presParOf" srcId="{03990485-0723-4C31-BF21-BE5916FCA2FF}" destId="{6B6737FC-7880-4E70-A630-6F81BCC544F4}" srcOrd="0" destOrd="0" presId="urn:microsoft.com/office/officeart/2005/8/layout/hierarchy3"/>
    <dgm:cxn modelId="{3F9F69CE-207B-4D5D-AE99-715E0A5F4D5E}" type="presParOf" srcId="{03990485-0723-4C31-BF21-BE5916FCA2FF}" destId="{EC02CF0E-0740-44AA-9227-3E14E26DC452}" srcOrd="1" destOrd="0" presId="urn:microsoft.com/office/officeart/2005/8/layout/hierarchy3"/>
    <dgm:cxn modelId="{89771F8A-A2AF-4B30-8F0A-2DB2947C32D5}" type="presParOf" srcId="{03990485-0723-4C31-BF21-BE5916FCA2FF}" destId="{72A81BD4-1BFB-4682-8AA2-8CEDF6B97825}" srcOrd="2" destOrd="0" presId="urn:microsoft.com/office/officeart/2005/8/layout/hierarchy3"/>
    <dgm:cxn modelId="{614D39C3-33EB-4DEA-ACEB-AA82171C1D36}" type="presParOf" srcId="{03990485-0723-4C31-BF21-BE5916FCA2FF}" destId="{7DA8AB7A-CD74-4517-9A6C-C96B28A6820B}" srcOrd="3" destOrd="0" presId="urn:microsoft.com/office/officeart/2005/8/layout/hierarchy3"/>
    <dgm:cxn modelId="{5336C5BE-51BE-4278-B6DA-57175728E295}" type="presParOf" srcId="{03990485-0723-4C31-BF21-BE5916FCA2FF}" destId="{88D257F8-067F-4067-83DB-69E80A0004A2}" srcOrd="4" destOrd="0" presId="urn:microsoft.com/office/officeart/2005/8/layout/hierarchy3"/>
    <dgm:cxn modelId="{ACD85BB1-F96C-447E-9342-80FB1F5DE297}" type="presParOf" srcId="{03990485-0723-4C31-BF21-BE5916FCA2FF}" destId="{0B740484-81B0-4CCE-BB1B-A07D01321033}" srcOrd="5" destOrd="0" presId="urn:microsoft.com/office/officeart/2005/8/layout/hierarchy3"/>
    <dgm:cxn modelId="{CC783DCA-4E0E-4FEB-8F83-4D9DBC662E1A}" type="presParOf" srcId="{03990485-0723-4C31-BF21-BE5916FCA2FF}" destId="{4DA9F325-0CF9-476F-80B4-B0A280892FEA}" srcOrd="6" destOrd="0" presId="urn:microsoft.com/office/officeart/2005/8/layout/hierarchy3"/>
    <dgm:cxn modelId="{3925B1CB-FB90-40BD-A097-39ACE3984315}" type="presParOf" srcId="{03990485-0723-4C31-BF21-BE5916FCA2FF}" destId="{48AA17A5-9004-42D8-B81B-12403612FBB8}" srcOrd="7" destOrd="0" presId="urn:microsoft.com/office/officeart/2005/8/layout/hierarchy3"/>
    <dgm:cxn modelId="{CDEA0692-2525-419D-A8D4-09116608159F}" type="presParOf" srcId="{03990485-0723-4C31-BF21-BE5916FCA2FF}" destId="{3E809166-8D3A-4B5E-B92A-7BE22F7BFEEF}" srcOrd="8" destOrd="0" presId="urn:microsoft.com/office/officeart/2005/8/layout/hierarchy3"/>
    <dgm:cxn modelId="{07C23CC0-3BD9-4FD1-8473-297D3B22A907}" type="presParOf" srcId="{03990485-0723-4C31-BF21-BE5916FCA2FF}" destId="{6125E320-80A5-4E80-889C-F3B70EA975A1}" srcOrd="9" destOrd="0" presId="urn:microsoft.com/office/officeart/2005/8/layout/hierarchy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A2C4A7-E631-4595-93BA-A5FF737B9E7C}">
      <dsp:nvSpPr>
        <dsp:cNvPr id="0" name=""/>
        <dsp:cNvSpPr/>
      </dsp:nvSpPr>
      <dsp:spPr>
        <a:xfrm rot="5400000">
          <a:off x="5514134" y="-2334466"/>
          <a:ext cx="889410" cy="5608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solidFill>
                <a:schemeClr val="tx1"/>
              </a:solidFill>
              <a:latin typeface="+mn-lt"/>
              <a:cs typeface="Aharoni" pitchFamily="2" charset="-79"/>
            </a:rPr>
            <a:t>Professor - </a:t>
          </a:r>
          <a:r>
            <a:rPr lang="en-US" sz="1800" b="1" kern="1200" dirty="0">
              <a:solidFill>
                <a:schemeClr val="tx1"/>
              </a:solidFill>
              <a:latin typeface="+mn-lt"/>
              <a:cs typeface="Aharoni" pitchFamily="2" charset="-79"/>
            </a:rPr>
            <a:t>2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>
              <a:solidFill>
                <a:schemeClr val="tx1"/>
              </a:solidFill>
              <a:latin typeface="+mn-lt"/>
              <a:cs typeface="Aharoni" pitchFamily="2" charset="-79"/>
            </a:rPr>
            <a:t>Reader/ Associate </a:t>
          </a:r>
          <a:r>
            <a:rPr lang="en-US" sz="1800" b="1" kern="1200" dirty="0" smtClean="0">
              <a:solidFill>
                <a:schemeClr val="tx1"/>
              </a:solidFill>
              <a:latin typeface="+mn-lt"/>
              <a:cs typeface="Aharoni" pitchFamily="2" charset="-79"/>
            </a:rPr>
            <a:t>Professor  - </a:t>
          </a:r>
          <a:r>
            <a:rPr lang="en-US" sz="1800" b="1" kern="1200" dirty="0">
              <a:solidFill>
                <a:schemeClr val="tx1"/>
              </a:solidFill>
              <a:latin typeface="+mn-lt"/>
              <a:cs typeface="Aharoni" pitchFamily="2" charset="-79"/>
            </a:rPr>
            <a:t>5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>
              <a:solidFill>
                <a:schemeClr val="tx1"/>
              </a:solidFill>
              <a:latin typeface="+mn-lt"/>
              <a:cs typeface="Aharoni" pitchFamily="2" charset="-79"/>
            </a:rPr>
            <a:t>Lecturer/ Assistant </a:t>
          </a:r>
          <a:r>
            <a:rPr lang="en-US" sz="1800" b="1" kern="1200" dirty="0" smtClean="0">
              <a:solidFill>
                <a:schemeClr val="tx1"/>
              </a:solidFill>
              <a:latin typeface="+mn-lt"/>
              <a:cs typeface="Aharoni" pitchFamily="2" charset="-79"/>
            </a:rPr>
            <a:t>Professor -</a:t>
          </a:r>
          <a:r>
            <a:rPr lang="en-US" sz="1800" b="1" kern="1200" dirty="0">
              <a:solidFill>
                <a:schemeClr val="tx1"/>
              </a:solidFill>
              <a:latin typeface="+mn-lt"/>
              <a:cs typeface="Aharoni" pitchFamily="2" charset="-79"/>
            </a:rPr>
            <a:t>9</a:t>
          </a:r>
        </a:p>
      </dsp:txBody>
      <dsp:txXfrm rot="5400000">
        <a:off x="5514134" y="-2334466"/>
        <a:ext cx="889410" cy="5608320"/>
      </dsp:txXfrm>
    </dsp:sp>
    <dsp:sp modelId="{B891FC2E-C833-4E8E-9282-DF79823D2071}">
      <dsp:nvSpPr>
        <dsp:cNvPr id="0" name=""/>
        <dsp:cNvSpPr/>
      </dsp:nvSpPr>
      <dsp:spPr>
        <a:xfrm>
          <a:off x="0" y="1944"/>
          <a:ext cx="3154680" cy="9354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Sanction Seats </a:t>
          </a:r>
          <a:r>
            <a:rPr lang="en-US" sz="2400" kern="1200" dirty="0" smtClean="0">
              <a:solidFill>
                <a:schemeClr val="tx1"/>
              </a:solidFill>
              <a:latin typeface="+mn-lt"/>
              <a:cs typeface="Aharoni" pitchFamily="2" charset="-79"/>
            </a:rPr>
            <a:t>(</a:t>
          </a:r>
          <a:r>
            <a:rPr lang="en-US" sz="2400" kern="1200" dirty="0">
              <a:solidFill>
                <a:schemeClr val="tx1"/>
              </a:solidFill>
              <a:latin typeface="+mn-lt"/>
              <a:cs typeface="Aharoni" pitchFamily="2" charset="-79"/>
            </a:rPr>
            <a:t>16)</a:t>
          </a:r>
        </a:p>
      </dsp:txBody>
      <dsp:txXfrm>
        <a:off x="0" y="1944"/>
        <a:ext cx="3154680" cy="935496"/>
      </dsp:txXfrm>
    </dsp:sp>
    <dsp:sp modelId="{7E26C2A0-92F5-43E6-8FB1-AF9750140E96}">
      <dsp:nvSpPr>
        <dsp:cNvPr id="0" name=""/>
        <dsp:cNvSpPr/>
      </dsp:nvSpPr>
      <dsp:spPr>
        <a:xfrm rot="5400000">
          <a:off x="5497475" y="-1352195"/>
          <a:ext cx="922728" cy="5608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solidFill>
                <a:schemeClr val="tx1"/>
              </a:solidFill>
            </a:rPr>
            <a:t>Professor - 1+3 (CAS)</a:t>
          </a:r>
          <a:endParaRPr lang="en-US" sz="1800" b="1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>
              <a:solidFill>
                <a:schemeClr val="tx1"/>
              </a:solidFill>
            </a:rPr>
            <a:t>Reader/ Associate </a:t>
          </a:r>
          <a:r>
            <a:rPr lang="en-US" sz="1800" b="1" kern="1200" dirty="0" smtClean="0">
              <a:solidFill>
                <a:schemeClr val="tx1"/>
              </a:solidFill>
            </a:rPr>
            <a:t>Professor - 0</a:t>
          </a:r>
          <a:endParaRPr lang="en-US" sz="1800" b="1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>
              <a:solidFill>
                <a:schemeClr val="tx1"/>
              </a:solidFill>
            </a:rPr>
            <a:t>Lecturer/ Assistant </a:t>
          </a:r>
          <a:r>
            <a:rPr lang="en-US" sz="1800" b="1" kern="1200" dirty="0" smtClean="0">
              <a:solidFill>
                <a:schemeClr val="tx1"/>
              </a:solidFill>
            </a:rPr>
            <a:t>Professor - 6</a:t>
          </a:r>
          <a:endParaRPr lang="en-US" sz="1800" b="1" kern="1200" dirty="0">
            <a:solidFill>
              <a:schemeClr val="tx1"/>
            </a:solidFill>
          </a:endParaRPr>
        </a:p>
      </dsp:txBody>
      <dsp:txXfrm rot="5400000">
        <a:off x="5497475" y="-1352195"/>
        <a:ext cx="922728" cy="5608320"/>
      </dsp:txXfrm>
    </dsp:sp>
    <dsp:sp modelId="{C95D64A7-1799-4587-BEAB-85005A44F5C5}">
      <dsp:nvSpPr>
        <dsp:cNvPr id="0" name=""/>
        <dsp:cNvSpPr/>
      </dsp:nvSpPr>
      <dsp:spPr>
        <a:xfrm>
          <a:off x="0" y="984216"/>
          <a:ext cx="3154680" cy="9354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Recruited </a:t>
          </a:r>
          <a:r>
            <a:rPr lang="en-US" sz="2400" kern="1200" dirty="0">
              <a:solidFill>
                <a:schemeClr val="tx1"/>
              </a:solidFill>
              <a:latin typeface="+mn-lt"/>
              <a:cs typeface="Aharoni" pitchFamily="2" charset="-79"/>
            </a:rPr>
            <a:t>(10)</a:t>
          </a:r>
        </a:p>
      </dsp:txBody>
      <dsp:txXfrm>
        <a:off x="0" y="984216"/>
        <a:ext cx="3154680" cy="935496"/>
      </dsp:txXfrm>
    </dsp:sp>
    <dsp:sp modelId="{4D5F6321-0200-48A6-860F-3B15AC020313}">
      <dsp:nvSpPr>
        <dsp:cNvPr id="0" name=""/>
        <dsp:cNvSpPr/>
      </dsp:nvSpPr>
      <dsp:spPr>
        <a:xfrm rot="5400000">
          <a:off x="5488824" y="-383417"/>
          <a:ext cx="879082" cy="5608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solidFill>
                <a:schemeClr val="tx1"/>
              </a:solidFill>
            </a:rPr>
            <a:t>Professor - </a:t>
          </a:r>
          <a:r>
            <a:rPr lang="en-US" sz="1800" b="1" kern="1200" dirty="0">
              <a:solidFill>
                <a:schemeClr val="tx1"/>
              </a:solidFill>
            </a:rPr>
            <a:t>1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>
              <a:solidFill>
                <a:schemeClr val="tx1"/>
              </a:solidFill>
            </a:rPr>
            <a:t>Reader/ Associate </a:t>
          </a:r>
          <a:r>
            <a:rPr lang="en-US" sz="1800" b="1" kern="1200" dirty="0" smtClean="0">
              <a:solidFill>
                <a:schemeClr val="tx1"/>
              </a:solidFill>
            </a:rPr>
            <a:t>Professor - </a:t>
          </a:r>
          <a:r>
            <a:rPr lang="en-US" sz="1800" b="1" kern="1200" dirty="0">
              <a:solidFill>
                <a:schemeClr val="tx1"/>
              </a:solidFill>
            </a:rPr>
            <a:t>3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>
              <a:solidFill>
                <a:schemeClr val="tx1"/>
              </a:solidFill>
            </a:rPr>
            <a:t>Lecturer/ Assistant </a:t>
          </a:r>
          <a:r>
            <a:rPr lang="en-US" sz="1800" b="1" kern="1200" dirty="0" smtClean="0">
              <a:solidFill>
                <a:schemeClr val="tx1"/>
              </a:solidFill>
            </a:rPr>
            <a:t>Professor - </a:t>
          </a:r>
          <a:r>
            <a:rPr lang="en-US" sz="1800" b="1" kern="1200" dirty="0">
              <a:solidFill>
                <a:schemeClr val="tx1"/>
              </a:solidFill>
            </a:rPr>
            <a:t>2</a:t>
          </a:r>
        </a:p>
      </dsp:txBody>
      <dsp:txXfrm rot="5400000">
        <a:off x="5488824" y="-383417"/>
        <a:ext cx="879082" cy="5608320"/>
      </dsp:txXfrm>
    </dsp:sp>
    <dsp:sp modelId="{D3666C60-0137-425E-918C-E11AA84162C8}">
      <dsp:nvSpPr>
        <dsp:cNvPr id="0" name=""/>
        <dsp:cNvSpPr/>
      </dsp:nvSpPr>
      <dsp:spPr>
        <a:xfrm>
          <a:off x="0" y="1966487"/>
          <a:ext cx="3154680" cy="9354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Vacant Positions </a:t>
          </a:r>
          <a:r>
            <a:rPr lang="en-US" sz="2400" kern="1200" dirty="0" smtClean="0">
              <a:solidFill>
                <a:schemeClr val="tx1"/>
              </a:solidFill>
              <a:latin typeface="+mn-lt"/>
              <a:cs typeface="Aharoni" pitchFamily="2" charset="-79"/>
            </a:rPr>
            <a:t>(</a:t>
          </a:r>
          <a:r>
            <a:rPr lang="en-US" sz="2400" kern="1200" dirty="0">
              <a:solidFill>
                <a:schemeClr val="tx1"/>
              </a:solidFill>
              <a:latin typeface="+mn-lt"/>
              <a:cs typeface="Aharoni" pitchFamily="2" charset="-79"/>
            </a:rPr>
            <a:t>6)</a:t>
          </a:r>
        </a:p>
      </dsp:txBody>
      <dsp:txXfrm>
        <a:off x="0" y="1966487"/>
        <a:ext cx="3154680" cy="935496"/>
      </dsp:txXfrm>
    </dsp:sp>
    <dsp:sp modelId="{4EA79B33-99A9-495D-AB60-249DC1B5F117}">
      <dsp:nvSpPr>
        <dsp:cNvPr id="0" name=""/>
        <dsp:cNvSpPr/>
      </dsp:nvSpPr>
      <dsp:spPr>
        <a:xfrm>
          <a:off x="0" y="2948758"/>
          <a:ext cx="3154680" cy="9354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Number of working on Contract </a:t>
          </a:r>
          <a:r>
            <a:rPr lang="en-US" sz="2400" kern="1200" dirty="0" smtClean="0">
              <a:solidFill>
                <a:schemeClr val="tx1"/>
              </a:solidFill>
              <a:latin typeface="+mn-lt"/>
              <a:cs typeface="Aharoni" pitchFamily="2" charset="-79"/>
            </a:rPr>
            <a:t>(</a:t>
          </a:r>
          <a:r>
            <a:rPr lang="en-US" sz="2400" kern="1200" dirty="0">
              <a:solidFill>
                <a:schemeClr val="tx1"/>
              </a:solidFill>
              <a:latin typeface="+mn-lt"/>
              <a:cs typeface="Aharoni" pitchFamily="2" charset="-79"/>
            </a:rPr>
            <a:t>6)</a:t>
          </a:r>
        </a:p>
      </dsp:txBody>
      <dsp:txXfrm>
        <a:off x="0" y="2948758"/>
        <a:ext cx="3154680" cy="935496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A2C4A7-E631-4595-93BA-A5FF737B9E7C}">
      <dsp:nvSpPr>
        <dsp:cNvPr id="0" name=""/>
        <dsp:cNvSpPr/>
      </dsp:nvSpPr>
      <dsp:spPr>
        <a:xfrm rot="5400000">
          <a:off x="5551744" y="-2376685"/>
          <a:ext cx="814191" cy="5608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latin typeface="+mn-lt"/>
            </a:rPr>
            <a:t>Sanctioned - </a:t>
          </a:r>
          <a:r>
            <a:rPr lang="en-US" sz="1800" b="1" kern="1200" dirty="0">
              <a:latin typeface="+mn-lt"/>
            </a:rPr>
            <a:t>8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>
              <a:latin typeface="+mn-lt"/>
            </a:rPr>
            <a:t>Recruited - </a:t>
          </a:r>
          <a:r>
            <a:rPr lang="en-US" sz="1800" b="1" kern="1200" dirty="0">
              <a:latin typeface="+mn-lt"/>
            </a:rPr>
            <a:t>8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>
              <a:latin typeface="+mn-lt"/>
            </a:rPr>
            <a:t>On Contract </a:t>
          </a:r>
          <a:r>
            <a:rPr lang="en-US" sz="1800" b="1" kern="1200" dirty="0" smtClean="0">
              <a:latin typeface="+mn-lt"/>
            </a:rPr>
            <a:t>Basis - </a:t>
          </a:r>
          <a:r>
            <a:rPr lang="en-US" sz="1800" b="1" kern="1200" dirty="0">
              <a:latin typeface="+mn-lt"/>
            </a:rPr>
            <a:t>6</a:t>
          </a:r>
        </a:p>
      </dsp:txBody>
      <dsp:txXfrm rot="5400000">
        <a:off x="5551744" y="-2376685"/>
        <a:ext cx="814191" cy="5608320"/>
      </dsp:txXfrm>
    </dsp:sp>
    <dsp:sp modelId="{B891FC2E-C833-4E8E-9282-DF79823D2071}">
      <dsp:nvSpPr>
        <dsp:cNvPr id="0" name=""/>
        <dsp:cNvSpPr/>
      </dsp:nvSpPr>
      <dsp:spPr>
        <a:xfrm>
          <a:off x="0" y="12349"/>
          <a:ext cx="3154680" cy="8549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Non Teaching </a:t>
          </a:r>
          <a:r>
            <a:rPr lang="en-US" sz="2400" kern="12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Staff </a:t>
          </a:r>
          <a:r>
            <a:rPr lang="en-US" sz="2400" kern="1200" dirty="0" smtClean="0">
              <a:solidFill>
                <a:schemeClr val="tx1"/>
              </a:solidFill>
              <a:latin typeface="+mn-lt"/>
              <a:cs typeface="Aharoni" pitchFamily="2" charset="-79"/>
            </a:rPr>
            <a:t>(14)</a:t>
          </a:r>
          <a:endParaRPr lang="en-US" sz="2400" kern="1200" dirty="0">
            <a:solidFill>
              <a:schemeClr val="tx1"/>
            </a:solidFill>
            <a:latin typeface="+mn-lt"/>
            <a:cs typeface="Aharoni" pitchFamily="2" charset="-79"/>
          </a:endParaRPr>
        </a:p>
      </dsp:txBody>
      <dsp:txXfrm>
        <a:off x="0" y="12349"/>
        <a:ext cx="3154680" cy="854905"/>
      </dsp:txXfrm>
    </dsp:sp>
    <dsp:sp modelId="{7E26C2A0-92F5-43E6-8FB1-AF9750140E96}">
      <dsp:nvSpPr>
        <dsp:cNvPr id="0" name=""/>
        <dsp:cNvSpPr/>
      </dsp:nvSpPr>
      <dsp:spPr>
        <a:xfrm rot="5400000">
          <a:off x="5548112" y="-1479034"/>
          <a:ext cx="821455" cy="5608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/>
            <a:t>On Contract basis - 1</a:t>
          </a:r>
          <a:endParaRPr lang="en-US" sz="1800" b="1" kern="1200" dirty="0"/>
        </a:p>
      </dsp:txBody>
      <dsp:txXfrm rot="5400000">
        <a:off x="5548112" y="-1479034"/>
        <a:ext cx="821455" cy="5608320"/>
      </dsp:txXfrm>
    </dsp:sp>
    <dsp:sp modelId="{C95D64A7-1799-4587-BEAB-85005A44F5C5}">
      <dsp:nvSpPr>
        <dsp:cNvPr id="0" name=""/>
        <dsp:cNvSpPr/>
      </dsp:nvSpPr>
      <dsp:spPr>
        <a:xfrm>
          <a:off x="0" y="897672"/>
          <a:ext cx="3154680" cy="8549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Technical </a:t>
          </a:r>
          <a:r>
            <a:rPr lang="en-US" sz="2400" kern="12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Staff </a:t>
          </a:r>
          <a:r>
            <a:rPr lang="en-US" sz="2400" kern="1200" dirty="0" smtClean="0">
              <a:solidFill>
                <a:schemeClr val="tx1"/>
              </a:solidFill>
              <a:latin typeface="+mn-lt"/>
              <a:cs typeface="Aharoni" pitchFamily="2" charset="-79"/>
            </a:rPr>
            <a:t>(1)</a:t>
          </a:r>
          <a:endParaRPr lang="en-US" sz="2400" kern="1200" dirty="0">
            <a:solidFill>
              <a:schemeClr val="tx1"/>
            </a:solidFill>
            <a:latin typeface="+mn-lt"/>
            <a:cs typeface="Aharoni" pitchFamily="2" charset="-79"/>
          </a:endParaRPr>
        </a:p>
      </dsp:txBody>
      <dsp:txXfrm>
        <a:off x="0" y="897672"/>
        <a:ext cx="3154680" cy="854905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08535-B695-401A-B4D9-EBE621978E09}" type="datetimeFigureOut">
              <a:rPr lang="en-US" smtClean="0"/>
              <a:pPr/>
              <a:t>8/6/2015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7974A3-A84B-47C9-A827-870CEB2504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707C7-F88C-48F5-B2CE-C33A65A25D49}" type="datetimeFigureOut">
              <a:rPr lang="en-US" smtClean="0"/>
              <a:pPr/>
              <a:t>8/6/2015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8B296-EC64-4F5E-954E-60AD47CE73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60429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8B296-EC64-4F5E-954E-60AD47CE732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8B296-EC64-4F5E-954E-60AD47CE7329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4DD3A-0991-4584-B603-6A47C8F2C5F9}" type="datetimeFigureOut">
              <a:rPr lang="en-US"/>
              <a:pPr>
                <a:defRPr/>
              </a:pPr>
              <a:t>8/6/2015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94D15-291C-42A5-990D-306BEE4065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52B3F-F52B-4F05-9E7E-20AB32AEFC5F}" type="datetimeFigureOut">
              <a:rPr lang="en-US"/>
              <a:pPr>
                <a:defRPr/>
              </a:pPr>
              <a:t>8/6/2015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B8AA8-8AF8-4AC5-A6AF-38E5FC816E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C81A8-8732-48E9-B4E2-8DE43637E561}" type="datetimeFigureOut">
              <a:rPr lang="en-US"/>
              <a:pPr>
                <a:defRPr/>
              </a:pPr>
              <a:t>8/6/2015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DF35F-283D-4FF7-9531-B922ED6250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37ED8-5467-4EB7-AAD3-4B5B7FE27655}" type="datetimeFigureOut">
              <a:rPr lang="en-US"/>
              <a:pPr>
                <a:defRPr/>
              </a:pPr>
              <a:t>8/6/2015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90531-93BE-4E17-916E-32564B0C83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90390-E8EB-4976-9B05-9A28F24A62E7}" type="datetimeFigureOut">
              <a:rPr lang="en-US"/>
              <a:pPr>
                <a:defRPr/>
              </a:pPr>
              <a:t>8/6/2015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7EB40-AC8A-49BB-8DA5-5A23EB3763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81095-BB39-4F86-8830-1DE4A5334BFD}" type="datetimeFigureOut">
              <a:rPr lang="en-US"/>
              <a:pPr>
                <a:defRPr/>
              </a:pPr>
              <a:t>8/6/2015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7A553-A9B4-4D48-A2B4-28E20D5D11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66E74-0F79-4A45-ACD8-D4CF40F26D77}" type="datetimeFigureOut">
              <a:rPr lang="en-US"/>
              <a:pPr>
                <a:defRPr/>
              </a:pPr>
              <a:t>8/6/2015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F2811-B9E8-4FFF-8880-19B39C6003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0832B-E7CA-430E-88EB-E33F63B87A1D}" type="datetimeFigureOut">
              <a:rPr lang="en-US"/>
              <a:pPr>
                <a:defRPr/>
              </a:pPr>
              <a:t>8/6/2015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A8396-E979-4028-ACB4-0C77250777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4C34B-B68C-4999-A60A-8565BC41DB8F}" type="datetimeFigureOut">
              <a:rPr lang="en-US"/>
              <a:pPr>
                <a:defRPr/>
              </a:pPr>
              <a:t>8/6/2015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CCCE7-B7FF-46E6-A2FF-B770B4C0BF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3FC15-398A-4E27-887E-78869E27A557}" type="datetimeFigureOut">
              <a:rPr lang="en-US"/>
              <a:pPr>
                <a:defRPr/>
              </a:pPr>
              <a:t>8/6/2015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2AD9C-BBB0-4F94-911E-FFE38F8F9F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69672-92A5-4B66-9933-5AE85036205A}" type="datetimeFigureOut">
              <a:rPr lang="en-US"/>
              <a:pPr>
                <a:defRPr/>
              </a:pPr>
              <a:t>8/6/2015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5B1C9-CF5A-4E2A-A693-1DE46EC084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24A9F6-B732-47F2-A54A-D99B2F10E4B3}" type="datetimeFigureOut">
              <a:rPr lang="en-US"/>
              <a:pPr>
                <a:defRPr/>
              </a:pPr>
              <a:t>8/6/2015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2280C3-ACE9-4250-B4B7-17BDA7333E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2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09600"/>
            <a:ext cx="91440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en-US" sz="6000" b="1" dirty="0" smtClean="0">
                <a:solidFill>
                  <a:schemeClr val="bg1"/>
                </a:solidFill>
                <a:latin typeface="Helvetica" pitchFamily="34" charset="0"/>
              </a:rPr>
              <a:t>School </a:t>
            </a:r>
            <a:r>
              <a:rPr lang="en-US" sz="6000" b="1" dirty="0">
                <a:solidFill>
                  <a:schemeClr val="bg1"/>
                </a:solidFill>
                <a:latin typeface="Helvetica" pitchFamily="34" charset="0"/>
              </a:rPr>
              <a:t>of </a:t>
            </a:r>
            <a:r>
              <a:rPr lang="en-US" sz="6000" b="1" dirty="0" smtClean="0">
                <a:solidFill>
                  <a:schemeClr val="bg1"/>
                </a:solidFill>
                <a:latin typeface="Helvetica" pitchFamily="34" charset="0"/>
              </a:rPr>
              <a:t>Studies in Economics </a:t>
            </a:r>
            <a:endParaRPr lang="en-US" sz="6000" b="1" dirty="0">
              <a:solidFill>
                <a:schemeClr val="bg1"/>
              </a:solidFill>
              <a:latin typeface="Helvetica" pitchFamily="34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sz="4800" b="1" dirty="0" smtClean="0">
                <a:solidFill>
                  <a:schemeClr val="bg1"/>
                </a:solidFill>
                <a:latin typeface="Helvetica" pitchFamily="34" charset="0"/>
              </a:rPr>
              <a:t>Vikram</a:t>
            </a:r>
            <a:r>
              <a:rPr lang="en-US" sz="4800" b="1" dirty="0" smtClean="0">
                <a:solidFill>
                  <a:schemeClr val="bg1"/>
                </a:solidFill>
                <a:latin typeface="Helvetica" pitchFamily="34" charset="0"/>
              </a:rPr>
              <a:t> </a:t>
            </a:r>
            <a:r>
              <a:rPr lang="en-US" sz="4800" b="1" dirty="0">
                <a:solidFill>
                  <a:schemeClr val="bg1"/>
                </a:solidFill>
                <a:latin typeface="Helvetica" pitchFamily="34" charset="0"/>
              </a:rPr>
              <a:t>University, </a:t>
            </a:r>
            <a:r>
              <a:rPr lang="en-US" sz="4800" b="1" dirty="0" smtClean="0">
                <a:solidFill>
                  <a:schemeClr val="bg1"/>
                </a:solidFill>
                <a:latin typeface="Helvetica" pitchFamily="34" charset="0"/>
              </a:rPr>
              <a:t>Ujjain</a:t>
            </a:r>
            <a:endParaRPr lang="en-US" sz="4800" b="1" dirty="0" smtClean="0">
              <a:solidFill>
                <a:schemeClr val="bg1"/>
              </a:solidFill>
              <a:latin typeface="Helvetica" pitchFamily="34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sz="4400" b="1" dirty="0" smtClean="0">
                <a:solidFill>
                  <a:schemeClr val="bg1"/>
                </a:solidFill>
                <a:latin typeface="Helvetica" pitchFamily="34" charset="0"/>
              </a:rPr>
              <a:t>Welcomes </a:t>
            </a:r>
          </a:p>
          <a:p>
            <a:pPr algn="ctr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sz="4400" b="1" dirty="0" smtClean="0">
                <a:solidFill>
                  <a:schemeClr val="bg1"/>
                </a:solidFill>
                <a:latin typeface="Helvetica" pitchFamily="34" charset="0"/>
              </a:rPr>
              <a:t>The </a:t>
            </a:r>
            <a:r>
              <a:rPr lang="en-US" sz="4400" b="1" dirty="0" smtClean="0">
                <a:solidFill>
                  <a:schemeClr val="bg1"/>
                </a:solidFill>
                <a:latin typeface="Helvetica" pitchFamily="34" charset="0"/>
              </a:rPr>
              <a:t>Hon’ble</a:t>
            </a:r>
            <a:r>
              <a:rPr lang="en-US" sz="4400" b="1" dirty="0" smtClean="0">
                <a:solidFill>
                  <a:schemeClr val="bg1"/>
                </a:solidFill>
                <a:latin typeface="Helvetica" pitchFamily="34" charset="0"/>
              </a:rPr>
              <a:t> Members of NAAC Peer Team </a:t>
            </a:r>
            <a:endParaRPr lang="en-US" sz="4400" b="1" dirty="0">
              <a:solidFill>
                <a:schemeClr val="bg1"/>
              </a:solidFill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b="1" dirty="0" smtClean="0">
                <a:solidFill>
                  <a:srgbClr val="1CEE12"/>
                </a:solidFill>
              </a:rPr>
              <a:t>Faculty Achievements</a:t>
            </a:r>
            <a:endParaRPr lang="en-US" b="1" dirty="0">
              <a:solidFill>
                <a:srgbClr val="1CEE1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6096000"/>
          </a:xfrm>
        </p:spPr>
        <p:txBody>
          <a:bodyPr/>
          <a:lstStyle/>
          <a:p>
            <a:pPr algn="just">
              <a:buNone/>
            </a:pPr>
            <a:r>
              <a:rPr lang="en-US" sz="2550" dirty="0" smtClean="0">
                <a:solidFill>
                  <a:srgbClr val="1CEE12"/>
                </a:solidFill>
                <a:latin typeface="Helvetica"/>
              </a:rPr>
              <a:t>    </a:t>
            </a:r>
            <a:r>
              <a:rPr lang="en-US" sz="2400" b="1" dirty="0" smtClean="0">
                <a:solidFill>
                  <a:srgbClr val="1CEE12"/>
                </a:solidFill>
                <a:latin typeface="Helvetica"/>
              </a:rPr>
              <a:t>Prof. </a:t>
            </a:r>
            <a:r>
              <a:rPr lang="en-US" sz="2400" b="1" dirty="0" smtClean="0">
                <a:solidFill>
                  <a:srgbClr val="1CEE12"/>
                </a:solidFill>
                <a:latin typeface="Helvetica"/>
              </a:rPr>
              <a:t>Tapan</a:t>
            </a:r>
            <a:r>
              <a:rPr lang="en-US" sz="2400" b="1" dirty="0" smtClean="0">
                <a:solidFill>
                  <a:srgbClr val="1CEE12"/>
                </a:solidFill>
                <a:latin typeface="Helvetica"/>
              </a:rPr>
              <a:t> </a:t>
            </a:r>
            <a:r>
              <a:rPr lang="en-US" sz="2400" b="1" dirty="0" smtClean="0">
                <a:solidFill>
                  <a:srgbClr val="1CEE12"/>
                </a:solidFill>
                <a:latin typeface="Helvetica"/>
              </a:rPr>
              <a:t>Choure</a:t>
            </a:r>
            <a:r>
              <a:rPr lang="en-US" sz="2400" b="1" dirty="0" smtClean="0">
                <a:solidFill>
                  <a:srgbClr val="1CEE12"/>
                </a:solidFill>
                <a:latin typeface="Helvetica"/>
              </a:rPr>
              <a:t> </a:t>
            </a:r>
            <a:endParaRPr lang="en-US" sz="2400" b="1" dirty="0" smtClean="0">
              <a:solidFill>
                <a:srgbClr val="1CEE12"/>
              </a:solidFill>
              <a:latin typeface="Helvetica"/>
            </a:endParaRPr>
          </a:p>
          <a:p>
            <a:pPr algn="just">
              <a:spcAft>
                <a:spcPts val="600"/>
              </a:spcAft>
              <a:buClr>
                <a:srgbClr val="1CEE12"/>
              </a:buClr>
            </a:pPr>
            <a:r>
              <a:rPr lang="en-US" sz="2400" dirty="0" smtClean="0">
                <a:solidFill>
                  <a:schemeClr val="bg1"/>
                </a:solidFill>
                <a:latin typeface="Helvetica"/>
              </a:rPr>
              <a:t>Member : </a:t>
            </a:r>
            <a:r>
              <a:rPr lang="en-US" sz="2400" dirty="0" smtClean="0">
                <a:solidFill>
                  <a:schemeClr val="bg1"/>
                </a:solidFill>
                <a:latin typeface="Helvetica"/>
              </a:rPr>
              <a:t>Indian Economic Association, The Indian Econometrics Society.</a:t>
            </a:r>
          </a:p>
          <a:p>
            <a:pPr algn="just">
              <a:spcAft>
                <a:spcPts val="600"/>
              </a:spcAft>
              <a:buClr>
                <a:srgbClr val="1CEE12"/>
              </a:buClr>
            </a:pPr>
            <a:r>
              <a:rPr lang="en-US" sz="2400" dirty="0" smtClean="0">
                <a:solidFill>
                  <a:schemeClr val="bg1"/>
                </a:solidFill>
                <a:latin typeface="Helvetica"/>
              </a:rPr>
              <a:t>Executive Member of IEA</a:t>
            </a:r>
            <a:endParaRPr lang="en-US" sz="2400" dirty="0" smtClean="0">
              <a:solidFill>
                <a:schemeClr val="bg1"/>
              </a:solidFill>
              <a:latin typeface="Helvetica"/>
            </a:endParaRPr>
          </a:p>
          <a:p>
            <a:pPr algn="just">
              <a:spcAft>
                <a:spcPts val="600"/>
              </a:spcAft>
              <a:buClr>
                <a:srgbClr val="1CEE12"/>
              </a:buClr>
            </a:pPr>
            <a:r>
              <a:rPr lang="en-US" sz="2400" dirty="0" smtClean="0">
                <a:solidFill>
                  <a:schemeClr val="bg1"/>
                </a:solidFill>
                <a:latin typeface="Helvetica"/>
              </a:rPr>
              <a:t>Executive  Member of Madhya Pradesh Hindi </a:t>
            </a:r>
            <a:r>
              <a:rPr lang="en-US" sz="2400" dirty="0" smtClean="0">
                <a:solidFill>
                  <a:schemeClr val="bg1"/>
                </a:solidFill>
                <a:latin typeface="Helvetica"/>
              </a:rPr>
              <a:t>Granth</a:t>
            </a:r>
            <a:r>
              <a:rPr lang="en-US" sz="2400" dirty="0" smtClean="0">
                <a:solidFill>
                  <a:schemeClr val="bg1"/>
                </a:solidFill>
                <a:latin typeface="Helvetica"/>
              </a:rPr>
              <a:t> Academy</a:t>
            </a:r>
          </a:p>
          <a:p>
            <a:pPr algn="just">
              <a:spcAft>
                <a:spcPts val="600"/>
              </a:spcAft>
              <a:buClr>
                <a:srgbClr val="1CEE12"/>
              </a:buClr>
            </a:pPr>
            <a:r>
              <a:rPr lang="en-US" sz="2400" dirty="0" smtClean="0">
                <a:solidFill>
                  <a:schemeClr val="bg1"/>
                </a:solidFill>
                <a:latin typeface="Helvetica"/>
              </a:rPr>
              <a:t>President </a:t>
            </a:r>
            <a:r>
              <a:rPr lang="en-US" sz="2400" dirty="0" smtClean="0">
                <a:solidFill>
                  <a:schemeClr val="bg1"/>
                </a:solidFill>
                <a:latin typeface="Helvetica"/>
              </a:rPr>
              <a:t>: Madhya Pradesh Economic Association (</a:t>
            </a:r>
            <a:r>
              <a:rPr lang="en-US" sz="2400" dirty="0" smtClean="0">
                <a:solidFill>
                  <a:schemeClr val="bg1"/>
                </a:solidFill>
                <a:latin typeface="Helvetica"/>
              </a:rPr>
              <a:t>2011-12)</a:t>
            </a:r>
          </a:p>
          <a:p>
            <a:pPr algn="just">
              <a:spcAft>
                <a:spcPts val="600"/>
              </a:spcAft>
              <a:buClr>
                <a:srgbClr val="1CEE12"/>
              </a:buClr>
            </a:pPr>
            <a:r>
              <a:rPr lang="en-US" sz="2400" dirty="0" smtClean="0">
                <a:solidFill>
                  <a:schemeClr val="bg1"/>
                </a:solidFill>
                <a:latin typeface="Helvetica"/>
              </a:rPr>
              <a:t>Nominated World Who’s and Who.</a:t>
            </a:r>
            <a:endParaRPr lang="en-US" sz="2400" dirty="0" smtClean="0">
              <a:solidFill>
                <a:schemeClr val="bg1"/>
              </a:solidFill>
              <a:latin typeface="Helvetica"/>
            </a:endParaRPr>
          </a:p>
          <a:p>
            <a:pPr algn="just">
              <a:buNone/>
            </a:pPr>
            <a:r>
              <a:rPr lang="en-US" sz="2400" dirty="0" smtClean="0">
                <a:solidFill>
                  <a:schemeClr val="bg1"/>
                </a:solidFill>
                <a:latin typeface="Helvetica"/>
              </a:rPr>
              <a:t>     </a:t>
            </a:r>
            <a:r>
              <a:rPr lang="en-US" sz="2400" b="1" dirty="0" smtClean="0">
                <a:solidFill>
                  <a:srgbClr val="1CEE12"/>
                </a:solidFill>
                <a:latin typeface="Helvetica"/>
              </a:rPr>
              <a:t>Dr. </a:t>
            </a:r>
            <a:r>
              <a:rPr lang="en-US" sz="2400" b="1" dirty="0" smtClean="0">
                <a:solidFill>
                  <a:srgbClr val="1CEE12"/>
                </a:solidFill>
                <a:latin typeface="Helvetica"/>
              </a:rPr>
              <a:t>S K </a:t>
            </a:r>
            <a:r>
              <a:rPr lang="en-US" sz="2400" b="1" dirty="0" smtClean="0">
                <a:solidFill>
                  <a:srgbClr val="1CEE12"/>
                </a:solidFill>
                <a:latin typeface="Helvetica"/>
              </a:rPr>
              <a:t>Mishra</a:t>
            </a:r>
            <a:r>
              <a:rPr lang="en-US" sz="2400" b="1" dirty="0" smtClean="0">
                <a:solidFill>
                  <a:srgbClr val="1CEE12"/>
                </a:solidFill>
                <a:latin typeface="Helvetica"/>
              </a:rPr>
              <a:t> </a:t>
            </a:r>
            <a:endParaRPr lang="en-US" sz="2400" b="1" dirty="0" smtClean="0">
              <a:solidFill>
                <a:srgbClr val="1CEE12"/>
              </a:solidFill>
              <a:latin typeface="Helvetica"/>
            </a:endParaRPr>
          </a:p>
          <a:p>
            <a:pPr algn="just">
              <a:buClr>
                <a:srgbClr val="1CEE12"/>
              </a:buClr>
            </a:pPr>
            <a:r>
              <a:rPr lang="en-US" sz="2400" dirty="0" smtClean="0">
                <a:solidFill>
                  <a:schemeClr val="bg1"/>
                </a:solidFill>
                <a:latin typeface="Helvetica"/>
              </a:rPr>
              <a:t>Member : Indian Economic Association, The Indian Econometrics </a:t>
            </a:r>
            <a:r>
              <a:rPr lang="en-US" sz="2400" dirty="0" smtClean="0">
                <a:solidFill>
                  <a:schemeClr val="bg1"/>
                </a:solidFill>
                <a:latin typeface="Helvetica"/>
              </a:rPr>
              <a:t>Societies, Indian Labor Economics Society </a:t>
            </a:r>
          </a:p>
          <a:p>
            <a:pPr algn="just">
              <a:buClr>
                <a:srgbClr val="1CEE12"/>
              </a:buClr>
              <a:buNone/>
            </a:pPr>
            <a:r>
              <a:rPr lang="en-US" sz="2400" dirty="0" smtClean="0">
                <a:solidFill>
                  <a:schemeClr val="bg1"/>
                </a:solidFill>
                <a:latin typeface="Helvetica"/>
              </a:rPr>
              <a:t>	</a:t>
            </a:r>
            <a:r>
              <a:rPr lang="en-US" sz="2400" b="1" dirty="0" smtClean="0">
                <a:solidFill>
                  <a:srgbClr val="1CEE12"/>
                </a:solidFill>
                <a:latin typeface="Helvetica"/>
              </a:rPr>
              <a:t>Dr</a:t>
            </a:r>
            <a:r>
              <a:rPr lang="en-US" sz="2400" b="1" dirty="0" smtClean="0">
                <a:solidFill>
                  <a:srgbClr val="1CEE12"/>
                </a:solidFill>
                <a:latin typeface="Helvetica"/>
              </a:rPr>
              <a:t>. </a:t>
            </a:r>
            <a:r>
              <a:rPr lang="en-US" sz="2400" b="1" dirty="0" smtClean="0">
                <a:solidFill>
                  <a:srgbClr val="1CEE12"/>
                </a:solidFill>
                <a:latin typeface="Helvetica"/>
              </a:rPr>
              <a:t>Sangram</a:t>
            </a:r>
            <a:r>
              <a:rPr lang="en-US" sz="2400" b="1" dirty="0" smtClean="0">
                <a:solidFill>
                  <a:srgbClr val="1CEE12"/>
                </a:solidFill>
                <a:latin typeface="Helvetica"/>
              </a:rPr>
              <a:t> </a:t>
            </a:r>
            <a:r>
              <a:rPr lang="en-US" sz="2400" b="1" dirty="0" smtClean="0">
                <a:solidFill>
                  <a:srgbClr val="1CEE12"/>
                </a:solidFill>
                <a:latin typeface="Helvetica"/>
              </a:rPr>
              <a:t>Bhushan</a:t>
            </a:r>
            <a:endParaRPr lang="en-US" sz="2400" dirty="0" smtClean="0">
              <a:solidFill>
                <a:schemeClr val="bg1"/>
              </a:solidFill>
              <a:latin typeface="Helvetica"/>
            </a:endParaRPr>
          </a:p>
          <a:p>
            <a:pPr algn="just">
              <a:buClr>
                <a:srgbClr val="1CEE12"/>
              </a:buClr>
              <a:buNone/>
            </a:pPr>
            <a:r>
              <a:rPr lang="en-US" sz="2400" dirty="0" smtClean="0">
                <a:solidFill>
                  <a:schemeClr val="bg1"/>
                </a:solidFill>
                <a:latin typeface="Helvetica"/>
              </a:rPr>
              <a:t>     Member: Madhya Pradesh Economic Association</a:t>
            </a:r>
            <a:endParaRPr lang="en-US" sz="2400" dirty="0" smtClean="0">
              <a:solidFill>
                <a:schemeClr val="bg1"/>
              </a:solidFill>
              <a:latin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en-US" sz="5400" dirty="0" smtClean="0">
              <a:solidFill>
                <a:srgbClr val="1CEE12"/>
              </a:solidFill>
              <a:latin typeface="Arial" charset="0"/>
              <a:cs typeface="Arial" charset="0"/>
            </a:endParaRPr>
          </a:p>
          <a:p>
            <a:pPr algn="ctr">
              <a:buFont typeface="Arial" charset="0"/>
              <a:buNone/>
            </a:pPr>
            <a:r>
              <a:rPr lang="en-US" sz="5400" b="1" dirty="0" smtClean="0">
                <a:solidFill>
                  <a:srgbClr val="1CEE12"/>
                </a:solidFill>
                <a:latin typeface="Helvetica"/>
                <a:cs typeface="Arial" charset="0"/>
              </a:rPr>
              <a:t>School of Studies in Economics</a:t>
            </a:r>
          </a:p>
          <a:p>
            <a:pPr algn="ctr">
              <a:buFont typeface="Arial" charset="0"/>
              <a:buNone/>
            </a:pPr>
            <a:r>
              <a:rPr lang="en-US" sz="5400" b="1" dirty="0" smtClean="0">
                <a:solidFill>
                  <a:srgbClr val="1CEE12"/>
                </a:solidFill>
                <a:latin typeface="Helvetica"/>
                <a:cs typeface="Arial" charset="0"/>
              </a:rPr>
              <a:t>Gleimces</a:t>
            </a:r>
            <a:endParaRPr lang="en-US" sz="5400" b="1" dirty="0" smtClean="0">
              <a:solidFill>
                <a:srgbClr val="1CEE12"/>
              </a:solidFill>
              <a:latin typeface="Helvetica"/>
              <a:cs typeface="Arial" charset="0"/>
            </a:endParaRPr>
          </a:p>
          <a:p>
            <a:pPr algn="ctr">
              <a:buFont typeface="Arial" charset="0"/>
              <a:buNone/>
            </a:pPr>
            <a:endParaRPr lang="en-US" sz="5400" b="1" dirty="0" smtClean="0">
              <a:solidFill>
                <a:srgbClr val="1CEE12"/>
              </a:solidFill>
              <a:latin typeface="Helvetic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04800" y="0"/>
            <a:ext cx="83820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CEE1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</a:t>
            </a:r>
            <a:r>
              <a:rPr kumimoji="0" lang="en-I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CEE1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Curriculum Revision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0" y="762000"/>
            <a:ext cx="9144000" cy="5715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1CEE12"/>
              </a:buClr>
              <a:buSzTx/>
              <a:tabLst/>
              <a:defRPr/>
            </a:pPr>
            <a:r>
              <a:rPr kumimoji="0" lang="en-IN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CEE12"/>
                </a:solidFill>
                <a:effectLst/>
                <a:uLnTx/>
                <a:uFillTx/>
                <a:latin typeface="Helvetica"/>
              </a:rPr>
              <a:t>   </a:t>
            </a:r>
            <a:r>
              <a:rPr kumimoji="0" lang="en-I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CEE12"/>
                </a:solidFill>
                <a:effectLst/>
                <a:uLnTx/>
                <a:uFillTx/>
                <a:latin typeface="Helvetica"/>
              </a:rPr>
              <a:t>Syllabus Review Committee</a:t>
            </a:r>
            <a:endParaRPr lang="en-IN" sz="2600" b="1" baseline="0" dirty="0" smtClean="0">
              <a:solidFill>
                <a:srgbClr val="1CEE12"/>
              </a:solidFill>
              <a:latin typeface="Helvetica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1CEE12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I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</a:rPr>
              <a:t>Members: Teachers, Student, External Experts and  Faculty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Members from Affiliated Colleges</a:t>
            </a:r>
            <a:r>
              <a:rPr kumimoji="0" lang="en-I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</a:rPr>
              <a:t>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1CEE12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I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</a:rPr>
              <a:t>Follow UGC </a:t>
            </a:r>
            <a:r>
              <a:rPr kumimoji="0" lang="en-I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</a:rPr>
              <a:t>guidelines, MP Govt. Rules  </a:t>
            </a:r>
            <a:r>
              <a:rPr kumimoji="0" lang="en-I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</a:rPr>
              <a:t>and the NET </a:t>
            </a:r>
            <a:r>
              <a:rPr kumimoji="0" lang="en-I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</a:rPr>
              <a:t>Syllabus.</a:t>
            </a:r>
            <a:endParaRPr lang="en-IN" sz="2600" dirty="0" smtClean="0">
              <a:solidFill>
                <a:schemeClr val="bg1"/>
              </a:solidFill>
              <a:latin typeface="Helvetica"/>
            </a:endParaRPr>
          </a:p>
          <a:p>
            <a:pPr marL="342900" lvl="0" indent="-342900" algn="just" eaLnBrk="0" hangingPunct="0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  <a:buFont typeface="Arial" pitchFamily="34" charset="0"/>
              <a:buChar char="•"/>
              <a:defRPr/>
            </a:pPr>
            <a:r>
              <a:rPr kumimoji="0" lang="en-I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</a:rPr>
              <a:t>Employability and Subject Knowledge are the basic components of the Curriculum Revision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CEE1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</a:t>
            </a:r>
            <a:r>
              <a:rPr kumimoji="0" lang="en-I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CEE1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Curriculum Feedback</a:t>
            </a:r>
            <a:endParaRPr kumimoji="0" lang="en-IN" sz="4200" b="1" i="0" u="none" strike="noStrike" kern="1200" cap="none" spc="0" normalizeH="0" baseline="0" noProof="0" dirty="0" smtClean="0">
              <a:ln>
                <a:noFill/>
              </a:ln>
              <a:solidFill>
                <a:srgbClr val="1CEE1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0" y="533400"/>
            <a:ext cx="9144000" cy="6019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1CEE12"/>
              </a:buClr>
              <a:buSzTx/>
              <a:tabLst/>
              <a:defRPr/>
            </a:pPr>
            <a:r>
              <a:rPr kumimoji="0" lang="en-IN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CEE12"/>
                </a:solidFill>
                <a:effectLst/>
                <a:uLnTx/>
                <a:uFillTx/>
                <a:latin typeface="Helvetica"/>
              </a:rPr>
              <a:t>   </a:t>
            </a:r>
            <a:endParaRPr lang="en-IN" sz="2600" b="1" baseline="0" dirty="0" smtClean="0">
              <a:solidFill>
                <a:srgbClr val="1CEE12"/>
              </a:solidFill>
              <a:latin typeface="Helvetica"/>
            </a:endParaRPr>
          </a:p>
          <a:p>
            <a:pPr marL="342900" lvl="0" indent="-342900" algn="just" eaLnBrk="0" hangingPunct="0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  <a:buFont typeface="Arial" pitchFamily="34" charset="0"/>
              <a:buChar char="•"/>
              <a:defRPr/>
            </a:pPr>
            <a:r>
              <a:rPr kumimoji="0" lang="en-IN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CEE12"/>
                </a:solidFill>
                <a:effectLst/>
                <a:uLnTx/>
                <a:uFillTx/>
                <a:latin typeface="Helvetica"/>
              </a:rPr>
              <a:t>External Experts</a:t>
            </a:r>
            <a:r>
              <a:rPr kumimoji="0" lang="en-I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</a:rPr>
              <a:t>: Quality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of Question Papers, Coverage of Syllabus and Standard of Evaluation. </a:t>
            </a:r>
          </a:p>
          <a:p>
            <a:pPr marL="342900" lvl="0" indent="-342900" algn="just" eaLnBrk="0" hangingPunct="0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  <a:buFont typeface="Arial" pitchFamily="34" charset="0"/>
              <a:buChar char="•"/>
              <a:defRPr/>
            </a:pPr>
            <a:r>
              <a:rPr lang="en-IN" sz="2600" b="1" dirty="0" smtClean="0">
                <a:solidFill>
                  <a:srgbClr val="1CEE12"/>
                </a:solidFill>
                <a:latin typeface="Helvetica"/>
              </a:rPr>
              <a:t>Students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: Subject-wise feedback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and CCE on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Score base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is taken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between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the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semester.</a:t>
            </a:r>
          </a:p>
          <a:p>
            <a:pPr marL="342900" indent="-342900" algn="just" eaLnBrk="0" hangingPunct="0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  <a:buFont typeface="Arial" pitchFamily="34" charset="0"/>
              <a:buChar char="•"/>
              <a:defRPr/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The analysis of feedbacks are duly communicated to the concern faculty members for their own assessment and self improvement.</a:t>
            </a:r>
          </a:p>
          <a:p>
            <a:pPr marL="342900" indent="-342900" algn="just" eaLnBrk="0" hangingPunct="0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  <a:buFont typeface="Arial" pitchFamily="34" charset="0"/>
              <a:buChar char="•"/>
              <a:defRPr/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Measures are taken to improve the quality of teaching on the basis of student feedback.</a:t>
            </a:r>
          </a:p>
          <a:p>
            <a:pPr marL="342900" lvl="0" indent="-342900" algn="just" eaLnBrk="0" hangingPunct="0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  <a:buFont typeface="Arial" pitchFamily="34" charset="0"/>
              <a:buChar char="•"/>
              <a:defRPr/>
            </a:pPr>
            <a:endParaRPr kumimoji="0" lang="en-IN" sz="26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04800" y="-381000"/>
            <a:ext cx="8382000" cy="12192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CEE1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</a:t>
            </a:r>
            <a:endParaRPr kumimoji="0" lang="en-IN" sz="4400" b="1" i="0" u="none" strike="noStrike" kern="1200" cap="none" spc="0" normalizeH="0" baseline="0" noProof="0" dirty="0" smtClean="0">
              <a:ln>
                <a:noFill/>
              </a:ln>
              <a:solidFill>
                <a:srgbClr val="1CEE1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1066800"/>
            <a:ext cx="9144000" cy="5638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1CEE12"/>
              </a:buClr>
              <a:buSzTx/>
              <a:tabLst/>
              <a:defRPr/>
            </a:pPr>
            <a:endParaRPr lang="en-IN" sz="2600" b="1" dirty="0" smtClean="0">
              <a:solidFill>
                <a:srgbClr val="1CEE12"/>
              </a:solidFill>
              <a:latin typeface="Helvetica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1CEE12"/>
              </a:buClr>
              <a:buSzTx/>
              <a:tabLst/>
              <a:defRPr/>
            </a:pPr>
            <a:r>
              <a:rPr lang="en-IN" sz="2600" b="1" baseline="0" dirty="0" smtClean="0">
                <a:solidFill>
                  <a:srgbClr val="1CEE12"/>
                </a:solidFill>
                <a:latin typeface="Helvetica"/>
              </a:rPr>
              <a:t>     </a:t>
            </a:r>
          </a:p>
        </p:txBody>
      </p:sp>
      <p:graphicFrame>
        <p:nvGraphicFramePr>
          <p:cNvPr id="8" name="Diagram 7"/>
          <p:cNvGraphicFramePr/>
          <p:nvPr/>
        </p:nvGraphicFramePr>
        <p:xfrm>
          <a:off x="228600" y="1066800"/>
          <a:ext cx="86868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CEE1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</a:t>
            </a:r>
            <a:r>
              <a:rPr lang="en-IN" sz="4400" b="1" dirty="0" smtClean="0">
                <a:solidFill>
                  <a:srgbClr val="1CEE12"/>
                </a:solidFill>
                <a:latin typeface="+mj-lt"/>
                <a:ea typeface="+mj-ea"/>
                <a:cs typeface="+mj-cs"/>
              </a:rPr>
              <a:t>Student </a:t>
            </a:r>
            <a:r>
              <a:rPr kumimoji="0" lang="en-I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CEE1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Feedback</a:t>
            </a:r>
            <a:endParaRPr kumimoji="0" lang="en-IN" sz="4200" b="1" i="0" u="none" strike="noStrike" kern="1200" cap="none" spc="0" normalizeH="0" baseline="0" noProof="0" dirty="0" smtClean="0">
              <a:ln>
                <a:noFill/>
              </a:ln>
              <a:solidFill>
                <a:srgbClr val="1CEE1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CEE1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Student Admission</a:t>
            </a:r>
          </a:p>
        </p:txBody>
      </p:sp>
      <p:graphicFrame>
        <p:nvGraphicFramePr>
          <p:cNvPr id="3" name="Diagram 2"/>
          <p:cNvGraphicFramePr/>
          <p:nvPr/>
        </p:nvGraphicFramePr>
        <p:xfrm>
          <a:off x="0" y="1066800"/>
          <a:ext cx="91440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b="1" dirty="0" smtClean="0">
                <a:solidFill>
                  <a:srgbClr val="1CEE12"/>
                </a:solidFill>
              </a:rPr>
              <a:t>Papers Published in Journals</a:t>
            </a:r>
            <a:endParaRPr lang="en-US" b="1" dirty="0">
              <a:solidFill>
                <a:srgbClr val="1CEE1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638800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1CEE12"/>
              </a:buClr>
            </a:pP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Indian Economic Journal</a:t>
            </a:r>
            <a:endParaRPr lang="en-US" sz="2800" dirty="0" smtClean="0">
              <a:solidFill>
                <a:schemeClr val="bg1"/>
              </a:solidFill>
              <a:latin typeface="Helvetica"/>
            </a:endParaRPr>
          </a:p>
          <a:p>
            <a:pPr>
              <a:lnSpc>
                <a:spcPct val="150000"/>
              </a:lnSpc>
              <a:buClr>
                <a:srgbClr val="1CEE12"/>
              </a:buClr>
            </a:pP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Journal of </a:t>
            </a: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NRDA, </a:t>
            </a: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Hyderabad</a:t>
            </a:r>
          </a:p>
          <a:p>
            <a:pPr>
              <a:lnSpc>
                <a:spcPct val="150000"/>
              </a:lnSpc>
              <a:buClr>
                <a:srgbClr val="1CEE12"/>
              </a:buClr>
            </a:pP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Madhya Pradesh Journal of Social Sciences, Ujjain</a:t>
            </a:r>
          </a:p>
          <a:p>
            <a:pPr>
              <a:lnSpc>
                <a:spcPct val="150000"/>
              </a:lnSpc>
              <a:buClr>
                <a:srgbClr val="1CEE12"/>
              </a:buClr>
            </a:pP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MP Economic Association Journal</a:t>
            </a:r>
            <a:endParaRPr lang="en-US" sz="2800" dirty="0" smtClean="0">
              <a:solidFill>
                <a:schemeClr val="bg1"/>
              </a:solidFill>
              <a:latin typeface="Helvetica"/>
            </a:endParaRPr>
          </a:p>
          <a:p>
            <a:pPr>
              <a:lnSpc>
                <a:spcPct val="150000"/>
              </a:lnSpc>
              <a:buClr>
                <a:srgbClr val="1CEE12"/>
              </a:buClr>
            </a:pPr>
            <a:endParaRPr lang="en-US" dirty="0" smtClean="0">
              <a:solidFill>
                <a:schemeClr val="bg1"/>
              </a:solidFill>
              <a:latin typeface="Helvetica"/>
            </a:endParaRPr>
          </a:p>
          <a:p>
            <a:pPr>
              <a:lnSpc>
                <a:spcPct val="150000"/>
              </a:lnSpc>
              <a:buClr>
                <a:srgbClr val="1CEE12"/>
              </a:buClr>
            </a:pPr>
            <a:endParaRPr lang="en-US" dirty="0">
              <a:solidFill>
                <a:schemeClr val="bg1"/>
              </a:solidFill>
              <a:latin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382000" cy="1066800"/>
          </a:xfrm>
        </p:spPr>
        <p:txBody>
          <a:bodyPr/>
          <a:lstStyle/>
          <a:p>
            <a:r>
              <a:rPr lang="en-IN" sz="4000" b="1" dirty="0" smtClean="0">
                <a:solidFill>
                  <a:srgbClr val="1CEE12"/>
                </a:solidFill>
              </a:rPr>
              <a:t>Publication Details of the Department </a:t>
            </a:r>
            <a:r>
              <a:rPr lang="en-IN" sz="4000" b="1" dirty="0" smtClean="0">
                <a:solidFill>
                  <a:srgbClr val="1CEE12"/>
                </a:solidFill>
              </a:rPr>
              <a:t>2010-15 </a:t>
            </a:r>
            <a:r>
              <a:rPr lang="en-IN" sz="4000" b="1" dirty="0" smtClean="0">
                <a:solidFill>
                  <a:srgbClr val="1CEE12"/>
                </a:solidFill>
              </a:rPr>
              <a:t>(Faculty Wise)</a:t>
            </a:r>
            <a:endParaRPr lang="en-IN" sz="4000" b="1" dirty="0">
              <a:solidFill>
                <a:srgbClr val="1CEE1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1" y="1371600"/>
          <a:ext cx="9144001" cy="5415048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373923"/>
                <a:gridCol w="1582616"/>
                <a:gridCol w="1055077"/>
                <a:gridCol w="1670539"/>
                <a:gridCol w="1406769"/>
                <a:gridCol w="1055077"/>
              </a:tblGrid>
              <a:tr h="846083">
                <a:tc>
                  <a:txBody>
                    <a:bodyPr/>
                    <a:lstStyle/>
                    <a:p>
                      <a:r>
                        <a:rPr lang="en-IN" b="1" dirty="0" smtClean="0">
                          <a:solidFill>
                            <a:schemeClr val="tx1"/>
                          </a:solidFill>
                        </a:rPr>
                        <a:t>Name</a:t>
                      </a:r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 dirty="0" smtClean="0">
                          <a:solidFill>
                            <a:schemeClr val="tx1"/>
                          </a:solidFill>
                        </a:rPr>
                        <a:t>Publications</a:t>
                      </a:r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 dirty="0" smtClean="0">
                          <a:solidFill>
                            <a:schemeClr val="tx1"/>
                          </a:solidFill>
                        </a:rPr>
                        <a:t>Papers</a:t>
                      </a:r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 dirty="0" smtClean="0">
                          <a:solidFill>
                            <a:schemeClr val="tx1"/>
                          </a:solidFill>
                        </a:rPr>
                        <a:t>Monographs</a:t>
                      </a:r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 dirty="0" smtClean="0">
                          <a:solidFill>
                            <a:schemeClr val="tx1"/>
                          </a:solidFill>
                        </a:rPr>
                        <a:t>Chapter</a:t>
                      </a:r>
                      <a:r>
                        <a:rPr lang="en-IN" b="1" baseline="0" dirty="0" smtClean="0">
                          <a:solidFill>
                            <a:schemeClr val="tx1"/>
                          </a:solidFill>
                        </a:rPr>
                        <a:t> in Books</a:t>
                      </a:r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 dirty="0" smtClean="0">
                          <a:solidFill>
                            <a:schemeClr val="tx1"/>
                          </a:solidFill>
                        </a:rPr>
                        <a:t>Edited </a:t>
                      </a:r>
                      <a:r>
                        <a:rPr lang="en-IN" b="1" dirty="0" smtClean="0">
                          <a:solidFill>
                            <a:schemeClr val="tx1"/>
                          </a:solidFill>
                        </a:rPr>
                        <a:t>Books/Books</a:t>
                      </a:r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191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Prof.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 Tapan Choure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26</a:t>
                      </a:r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06</a:t>
                      </a:r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solidFill>
                            <a:schemeClr val="tx1"/>
                          </a:solidFill>
                        </a:rPr>
                        <a:t>03</a:t>
                      </a:r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191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Dr. S. K.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Mishra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1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Dr.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Sangram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Bhushan</a:t>
                      </a:r>
                      <a:endParaRPr lang="en-US" sz="1600" b="1" dirty="0" smtClean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1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Shri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 Jitesh Porwal</a:t>
                      </a:r>
                      <a:endParaRPr lang="en-US" sz="1600" b="1" dirty="0" smtClean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1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Dr. 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Yogesh K Shukla</a:t>
                      </a:r>
                      <a:endParaRPr lang="en-US" sz="1600" b="1" dirty="0" smtClean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1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Dr. 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Sunil K Choudhry</a:t>
                      </a:r>
                      <a:endParaRPr lang="en-US" sz="1600" b="1" dirty="0" smtClean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1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Dr. 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Shekhar Medam war</a:t>
                      </a:r>
                      <a:endParaRPr lang="en-US" sz="1600" b="1" dirty="0" smtClean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1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Dr.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Hemant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Singh</a:t>
                      </a:r>
                      <a:endParaRPr lang="en-US" sz="1600" b="1" dirty="0" smtClean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1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Dr.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Dharmendra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Singh</a:t>
                      </a:r>
                      <a:endParaRPr lang="en-US" sz="1600" b="1" dirty="0" smtClean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000" cy="1143000"/>
          </a:xfrm>
        </p:spPr>
        <p:txBody>
          <a:bodyPr/>
          <a:lstStyle/>
          <a:p>
            <a:r>
              <a:rPr lang="en-IN" b="1" cap="small" dirty="0" smtClean="0">
                <a:solidFill>
                  <a:srgbClr val="1CEE12"/>
                </a:solidFill>
              </a:rPr>
              <a:t>Resource Persons and Paper Presentation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447803"/>
          <a:ext cx="9144000" cy="5410195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7728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>
                          <a:solidFill>
                            <a:schemeClr val="tx1"/>
                          </a:solidFill>
                        </a:rPr>
                        <a:t>Faculty</a:t>
                      </a:r>
                      <a:endParaRPr lang="en-IN" sz="1800" b="1" dirty="0">
                        <a:solidFill>
                          <a:schemeClr val="tx1"/>
                        </a:solidFill>
                        <a:latin typeface="Helvetic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>
                          <a:solidFill>
                            <a:schemeClr val="tx1"/>
                          </a:solidFill>
                        </a:rPr>
                        <a:t>Keynote Address/ Lecture</a:t>
                      </a:r>
                      <a:endParaRPr lang="en-IN" sz="1800" b="1" dirty="0">
                        <a:solidFill>
                          <a:schemeClr val="tx1"/>
                        </a:solidFill>
                        <a:latin typeface="Helvetic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>
                          <a:solidFill>
                            <a:schemeClr val="tx1"/>
                          </a:solidFill>
                        </a:rPr>
                        <a:t>Special Lectures</a:t>
                      </a:r>
                      <a:endParaRPr lang="en-IN" sz="1800" b="1" dirty="0">
                        <a:solidFill>
                          <a:schemeClr val="tx1"/>
                        </a:solidFill>
                        <a:latin typeface="Helvetic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>
                          <a:solidFill>
                            <a:schemeClr val="tx1"/>
                          </a:solidFill>
                        </a:rPr>
                        <a:t>Paper Presentation</a:t>
                      </a:r>
                      <a:endParaRPr lang="en-IN" sz="1800" b="1" dirty="0">
                        <a:solidFill>
                          <a:schemeClr val="tx1"/>
                        </a:solidFill>
                        <a:latin typeface="Helvetic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885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Helvetica"/>
                          <a:cs typeface="Arial" pitchFamily="34" charset="0"/>
                        </a:rPr>
                        <a:t>Prof.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Helvetica"/>
                          <a:cs typeface="Arial" pitchFamily="34" charset="0"/>
                        </a:rPr>
                        <a:t> Tapan Choure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Helvetica"/>
                        <a:cs typeface="Arial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 smtClean="0">
                          <a:solidFill>
                            <a:schemeClr val="tx1"/>
                          </a:solidFill>
                          <a:latin typeface="Helvetica"/>
                        </a:rPr>
                        <a:t>05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 smtClean="0">
                          <a:solidFill>
                            <a:schemeClr val="tx1"/>
                          </a:solidFill>
                          <a:latin typeface="Helvetica"/>
                        </a:rPr>
                        <a:t>28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 smtClean="0">
                          <a:solidFill>
                            <a:schemeClr val="tx1"/>
                          </a:solidFill>
                          <a:latin typeface="Helvetica"/>
                        </a:rPr>
                        <a:t>12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885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Dr.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 S K Mishra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Helvetica"/>
                        <a:cs typeface="Arial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8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Dr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 Sangram Bhushan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latin typeface="Helvetica"/>
                        <a:cs typeface="Arial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8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chemeClr val="tx1"/>
                        </a:solidFill>
                        <a:latin typeface="Helvetica"/>
                        <a:cs typeface="Arial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8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chemeClr val="tx1"/>
                        </a:solidFill>
                        <a:latin typeface="Helvetica"/>
                        <a:cs typeface="Arial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8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chemeClr val="tx1"/>
                        </a:solidFill>
                        <a:latin typeface="Helvetica"/>
                        <a:cs typeface="Arial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2400" b="1" dirty="0">
                        <a:solidFill>
                          <a:schemeClr val="tx1"/>
                        </a:solidFill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1CEE12"/>
                </a:solidFill>
              </a:rPr>
              <a:t>Ph.D. Awarded 2009-2014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447800"/>
          <a:ext cx="9144000" cy="5410202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572000"/>
                <a:gridCol w="4572000"/>
              </a:tblGrid>
              <a:tr h="1351082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  <a:tabLst>
                          <a:tab pos="1807845" algn="l"/>
                        </a:tabLst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Year</a:t>
                      </a:r>
                      <a:endParaRPr lang="en-IN" sz="28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  <a:tabLst>
                          <a:tab pos="1807845" algn="l"/>
                        </a:tabLst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Ph. D Thesis</a:t>
                      </a:r>
                      <a:endParaRPr lang="en-IN" sz="2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  <a:tabLst>
                          <a:tab pos="1807845" algn="l"/>
                        </a:tabLst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Submitted/Awarded</a:t>
                      </a:r>
                      <a:endParaRPr lang="en-IN" sz="28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82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  <a:tabLst>
                          <a:tab pos="1807845" algn="l"/>
                        </a:tabLst>
                      </a:pPr>
                      <a:r>
                        <a:rPr lang="en-IN" sz="2800" b="1" dirty="0" smtClean="0">
                          <a:solidFill>
                            <a:schemeClr val="tx1"/>
                          </a:solidFill>
                        </a:rPr>
                        <a:t>2009-2010</a:t>
                      </a:r>
                      <a:endParaRPr lang="en-IN" sz="28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  <a:tabLst>
                          <a:tab pos="1807845" algn="l"/>
                        </a:tabLst>
                      </a:pPr>
                      <a:endParaRPr lang="en-IN" sz="28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82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  <a:tabLst>
                          <a:tab pos="1807845" algn="l"/>
                        </a:tabLst>
                      </a:pPr>
                      <a:r>
                        <a:rPr lang="en-IN" sz="2800" b="1" dirty="0" smtClean="0">
                          <a:solidFill>
                            <a:schemeClr val="tx1"/>
                          </a:solidFill>
                        </a:rPr>
                        <a:t>2010-2011</a:t>
                      </a:r>
                      <a:endParaRPr lang="en-IN" sz="28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  <a:tabLst>
                          <a:tab pos="1807845" algn="l"/>
                        </a:tabLst>
                      </a:pPr>
                      <a:endParaRPr lang="en-IN" sz="28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82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  <a:tabLst>
                          <a:tab pos="1807845" algn="l"/>
                        </a:tabLst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2011-2012</a:t>
                      </a:r>
                      <a:endParaRPr lang="en-IN" sz="28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  <a:tabLst>
                          <a:tab pos="1807845" algn="l"/>
                        </a:tabLst>
                      </a:pPr>
                      <a:endParaRPr lang="en-IN" sz="28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82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  <a:tabLst>
                          <a:tab pos="1807845" algn="l"/>
                        </a:tabLst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2012-2013</a:t>
                      </a:r>
                      <a:endParaRPr lang="en-IN" sz="28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  <a:tabLst>
                          <a:tab pos="1807845" algn="l"/>
                        </a:tabLst>
                      </a:pPr>
                      <a:endParaRPr lang="en-IN" sz="28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82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  <a:tabLst>
                          <a:tab pos="1807845" algn="l"/>
                        </a:tabLst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2013-2014</a:t>
                      </a:r>
                      <a:endParaRPr lang="en-IN" sz="28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  <a:tabLst>
                          <a:tab pos="1807845" algn="l"/>
                        </a:tabLst>
                      </a:pPr>
                      <a:endParaRPr lang="en-IN" sz="28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r>
              <a:rPr lang="en-US" sz="5400" b="1" dirty="0" smtClean="0">
                <a:solidFill>
                  <a:srgbClr val="1CEE12"/>
                </a:solidFill>
              </a:rPr>
              <a:t>School </a:t>
            </a:r>
            <a:r>
              <a:rPr lang="en-US" sz="5400" b="1" dirty="0" smtClean="0">
                <a:solidFill>
                  <a:srgbClr val="1CEE12"/>
                </a:solidFill>
              </a:rPr>
              <a:t>of Studies in  </a:t>
            </a:r>
            <a:r>
              <a:rPr lang="en-US" sz="5400" b="1" dirty="0" smtClean="0">
                <a:solidFill>
                  <a:srgbClr val="1CEE12"/>
                </a:solidFill>
              </a:rPr>
              <a:t>Economics</a:t>
            </a:r>
            <a:endParaRPr lang="en-US" sz="5400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algn="just">
              <a:lnSpc>
                <a:spcPct val="150000"/>
              </a:lnSpc>
              <a:buClr>
                <a:srgbClr val="1CEE12"/>
              </a:buClr>
              <a:buSzPct val="125000"/>
            </a:pPr>
            <a:r>
              <a:rPr lang="en-US" sz="2600" dirty="0" smtClean="0">
                <a:solidFill>
                  <a:schemeClr val="bg1"/>
                </a:solidFill>
                <a:latin typeface="Helvetica"/>
                <a:cs typeface="Arial" charset="0"/>
              </a:rPr>
              <a:t>Established in </a:t>
            </a:r>
            <a:r>
              <a:rPr lang="en-US" sz="2600" dirty="0" smtClean="0">
                <a:solidFill>
                  <a:schemeClr val="bg1"/>
                </a:solidFill>
                <a:latin typeface="Helvetica"/>
                <a:cs typeface="Arial" charset="0"/>
              </a:rPr>
              <a:t>1967 </a:t>
            </a:r>
            <a:r>
              <a:rPr lang="en-US" sz="2600" dirty="0" smtClean="0">
                <a:solidFill>
                  <a:schemeClr val="bg1"/>
                </a:solidFill>
                <a:latin typeface="Helvetica"/>
                <a:cs typeface="Arial" charset="0"/>
              </a:rPr>
              <a:t>to impart quality education and research in the field of economics with teaching of M.A.  M. Phil and Ph.D. (Economics).</a:t>
            </a:r>
          </a:p>
          <a:p>
            <a:pPr algn="just">
              <a:lnSpc>
                <a:spcPct val="150000"/>
              </a:lnSpc>
              <a:buClr>
                <a:srgbClr val="1CEE12"/>
              </a:buClr>
              <a:buSzPct val="125000"/>
            </a:pPr>
            <a:r>
              <a:rPr lang="en-US" sz="2600" dirty="0" smtClean="0">
                <a:solidFill>
                  <a:schemeClr val="bg1"/>
                </a:solidFill>
                <a:latin typeface="Helvetica"/>
                <a:cs typeface="Arial" charset="0"/>
              </a:rPr>
              <a:t>.</a:t>
            </a:r>
            <a:endParaRPr lang="en-US" sz="2600" dirty="0" smtClean="0">
              <a:solidFill>
                <a:schemeClr val="bg1"/>
              </a:solidFill>
              <a:latin typeface="Helvetica"/>
              <a:cs typeface="Arial" charset="0"/>
            </a:endParaRPr>
          </a:p>
          <a:p>
            <a:pPr marL="1409700" lvl="2" indent="-609600" algn="just" eaLnBrk="1" hangingPunct="1">
              <a:lnSpc>
                <a:spcPct val="150000"/>
              </a:lnSpc>
              <a:buClr>
                <a:srgbClr val="1CEE12"/>
              </a:buClr>
              <a:buSzPct val="110000"/>
              <a:buFont typeface="Wingdings" pitchFamily="2" charset="2"/>
              <a:buChar char="v"/>
            </a:pPr>
            <a:endParaRPr lang="en-US" sz="2600" dirty="0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150000"/>
              </a:lnSpc>
              <a:buClr>
                <a:srgbClr val="1CEE12"/>
              </a:buClr>
              <a:buSzPct val="110000"/>
              <a:buFontTx/>
              <a:buNone/>
            </a:pPr>
            <a:r>
              <a:rPr lang="en-US" sz="26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	</a:t>
            </a:r>
          </a:p>
          <a:p>
            <a:endParaRPr lang="en-US" sz="2600" dirty="0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en-US" sz="2600" dirty="0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en-US" sz="2600" dirty="0" smtClean="0">
              <a:solidFill>
                <a:schemeClr val="bg1"/>
              </a:solidFill>
            </a:endParaRPr>
          </a:p>
        </p:txBody>
      </p:sp>
      <p:sp>
        <p:nvSpPr>
          <p:cNvPr id="7172" name="TextBox 3"/>
          <p:cNvSpPr txBox="1">
            <a:spLocks noChangeArrowheads="1"/>
          </p:cNvSpPr>
          <p:nvPr/>
        </p:nvSpPr>
        <p:spPr bwMode="auto">
          <a:xfrm>
            <a:off x="6477000" y="40386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6934200" y="426720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IN" b="1" dirty="0" smtClean="0">
                <a:solidFill>
                  <a:srgbClr val="1CEE12"/>
                </a:solidFill>
              </a:rPr>
              <a:t>Faculty Enrichment Strategies </a:t>
            </a:r>
            <a:endParaRPr lang="en-IN" dirty="0">
              <a:solidFill>
                <a:srgbClr val="1CEE1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>
              <a:lnSpc>
                <a:spcPct val="150000"/>
              </a:lnSpc>
              <a:buClr>
                <a:srgbClr val="1CEE12"/>
              </a:buClr>
            </a:pPr>
            <a:r>
              <a:rPr lang="en-IN" sz="2800" dirty="0" smtClean="0">
                <a:solidFill>
                  <a:schemeClr val="bg1"/>
                </a:solidFill>
                <a:latin typeface="Helvetica"/>
              </a:rPr>
              <a:t>Self-Appraisal </a:t>
            </a:r>
            <a:r>
              <a:rPr lang="en-IN" sz="2800" dirty="0" smtClean="0">
                <a:solidFill>
                  <a:schemeClr val="bg1"/>
                </a:solidFill>
                <a:latin typeface="Helvetica"/>
              </a:rPr>
              <a:t>:  </a:t>
            </a:r>
            <a:r>
              <a:rPr lang="en-IN" sz="2800" dirty="0" smtClean="0">
                <a:solidFill>
                  <a:schemeClr val="bg1"/>
                </a:solidFill>
                <a:latin typeface="Helvetica"/>
              </a:rPr>
              <a:t>Timely submission  by Faculty Members to the University</a:t>
            </a:r>
          </a:p>
          <a:p>
            <a:pPr algn="just">
              <a:lnSpc>
                <a:spcPct val="150000"/>
              </a:lnSpc>
              <a:buClr>
                <a:srgbClr val="1CEE12"/>
              </a:buClr>
            </a:pPr>
            <a:r>
              <a:rPr lang="en-IN" sz="2800" dirty="0" smtClean="0">
                <a:solidFill>
                  <a:schemeClr val="bg1"/>
                </a:solidFill>
                <a:latin typeface="Helvetica"/>
              </a:rPr>
              <a:t> Courses </a:t>
            </a:r>
            <a:r>
              <a:rPr lang="en-IN" sz="2800" dirty="0" smtClean="0">
                <a:solidFill>
                  <a:schemeClr val="bg1"/>
                </a:solidFill>
                <a:latin typeface="Helvetica"/>
              </a:rPr>
              <a:t>for </a:t>
            </a:r>
            <a:r>
              <a:rPr lang="en-IN" sz="2800" dirty="0" smtClean="0">
                <a:solidFill>
                  <a:schemeClr val="bg1"/>
                </a:solidFill>
                <a:latin typeface="Helvetica"/>
              </a:rPr>
              <a:t> </a:t>
            </a:r>
            <a:r>
              <a:rPr lang="en-IN" sz="2800" dirty="0" smtClean="0">
                <a:solidFill>
                  <a:schemeClr val="bg1"/>
                </a:solidFill>
                <a:latin typeface="Helvetica"/>
              </a:rPr>
              <a:t>Teachers</a:t>
            </a:r>
          </a:p>
          <a:p>
            <a:pPr algn="just">
              <a:lnSpc>
                <a:spcPct val="150000"/>
              </a:lnSpc>
              <a:buClr>
                <a:srgbClr val="1CEE12"/>
              </a:buClr>
            </a:pPr>
            <a:r>
              <a:rPr lang="en-IN" sz="2800" dirty="0" smtClean="0">
                <a:solidFill>
                  <a:schemeClr val="bg1"/>
                </a:solidFill>
                <a:latin typeface="Helvetica"/>
              </a:rPr>
              <a:t>Seminars and Panel Discussion on Current Issues</a:t>
            </a:r>
          </a:p>
          <a:p>
            <a:pPr algn="just">
              <a:lnSpc>
                <a:spcPct val="150000"/>
              </a:lnSpc>
              <a:buClr>
                <a:srgbClr val="1CEE12"/>
              </a:buClr>
              <a:buNone/>
            </a:pPr>
            <a:endParaRPr lang="en-IN" sz="2800" dirty="0" smtClean="0">
              <a:solidFill>
                <a:schemeClr val="bg1"/>
              </a:solidFill>
              <a:latin typeface="Helvetica"/>
            </a:endParaRPr>
          </a:p>
          <a:p>
            <a:pPr algn="just">
              <a:lnSpc>
                <a:spcPct val="150000"/>
              </a:lnSpc>
              <a:buClr>
                <a:srgbClr val="1CEE12"/>
              </a:buClr>
              <a:buNone/>
            </a:pPr>
            <a:endParaRPr lang="en-IN" sz="2800" dirty="0" smtClean="0">
              <a:solidFill>
                <a:schemeClr val="bg1"/>
              </a:solidFill>
              <a:latin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8229600" cy="1143000"/>
          </a:xfrm>
        </p:spPr>
        <p:txBody>
          <a:bodyPr/>
          <a:lstStyle/>
          <a:p>
            <a:r>
              <a:rPr lang="en-IN" b="1" dirty="0" smtClean="0">
                <a:solidFill>
                  <a:srgbClr val="1CEE12"/>
                </a:solidFill>
              </a:rPr>
              <a:t>Faculty Enrichment </a:t>
            </a:r>
            <a:endParaRPr lang="en-IN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0" y="914400"/>
          <a:ext cx="9144000" cy="594360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048000"/>
                <a:gridCol w="3124200"/>
                <a:gridCol w="2971800"/>
              </a:tblGrid>
              <a:tr h="5617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/>
                        <a:t>Date/Year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/>
                        <a:t>Orientation /Refresher    Course/Winter School </a:t>
                      </a:r>
                      <a:r>
                        <a:rPr lang="en-US" sz="1800" b="1" u="none" strike="noStrike" dirty="0" smtClean="0"/>
                        <a:t>etc.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u="none" strike="noStrike" dirty="0"/>
                        <a:t>      Faculty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75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2009-10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Orientation Course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Dr. Sangram Bhushan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93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2010-11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Summer Course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Dr. S K Mishra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Dr. Sangram Bhushan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Dr. Dharmendra Singh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84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2011-12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Refresher Course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Dr. Sangram Bhushan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93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December 2013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Research Methodology Course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Dr. S K Mishra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Dr. Sangram Bhushan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Dr. Shekhar Medamwar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Dr. Hemant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 singh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Dr. Lalita Solanki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1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September 2014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Scholarship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 guide line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Helvetica"/>
                        </a:rPr>
                        <a:t>Prof. Tapan Choure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708">
                <a:tc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Helvetica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1143001"/>
          <a:ext cx="9143999" cy="610099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295682"/>
                <a:gridCol w="1859079"/>
                <a:gridCol w="2675949"/>
                <a:gridCol w="2313289"/>
              </a:tblGrid>
              <a:tr h="6071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 smtClean="0"/>
                        <a:t>Name </a:t>
                      </a:r>
                      <a:r>
                        <a:rPr lang="en-US" sz="2400" b="1" u="none" strike="noStrike" dirty="0"/>
                        <a:t>of Agency 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 smtClean="0"/>
                        <a:t>  Year 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 smtClean="0"/>
                        <a:t>  Title 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 smtClean="0"/>
                        <a:t>  Amount 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14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                  UGC,ICSSR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2009-10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Research Projects and Research Scholarships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718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ICSSR,UGC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2010-11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UGC Research Award, Project, workshop and Scholarship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718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ICSSR, IDS,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Unicef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2011-12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Seminar, Research Scholarship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791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ICSSR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2012-13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Research Methodology course, Seminar and Scholarships</a:t>
                      </a:r>
                    </a:p>
                    <a:p>
                      <a:pPr algn="ctr" rtl="0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1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MPCST,ICSSR,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2013-14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SEMINAR and Research Scholarships, PDF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1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ICSSR and UGC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2014-15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Seminar, Conference and Research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Scholarship,PDF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1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MPCST, ICSSR and UGC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2013-14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Seminar, Conference, PDF and Scholarships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1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800" b="1" u="none" strike="noStrike" dirty="0"/>
                        <a:t>Total 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/>
                        <a:t> 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/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045" marR="7045" marT="70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CEE1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Resource </a:t>
            </a:r>
            <a:r>
              <a:rPr kumimoji="0" lang="en-I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CEE1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Mobilization Research, Scholarships and others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838200"/>
          </a:xfrm>
        </p:spPr>
        <p:txBody>
          <a:bodyPr/>
          <a:lstStyle/>
          <a:p>
            <a:pPr algn="l"/>
            <a:r>
              <a:rPr lang="en-IN" b="1" dirty="0" smtClean="0">
                <a:solidFill>
                  <a:srgbClr val="1CEE12"/>
                </a:solidFill>
              </a:rPr>
              <a:t>                     Infrastructure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372600" cy="6172200"/>
          </a:xfrm>
        </p:spPr>
        <p:txBody>
          <a:bodyPr/>
          <a:lstStyle/>
          <a:p>
            <a:pPr lvl="0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Conducive Infrastructure Ensures a Perfect Ambience for Academic Pursuits. 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Eco - Friendly Building 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Departmental library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Interactive Boards</a:t>
            </a:r>
            <a:endParaRPr lang="en-IN" sz="2600" dirty="0" smtClean="0">
              <a:solidFill>
                <a:schemeClr val="bg1"/>
              </a:solidFill>
              <a:latin typeface="Helvetica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Girls Common Room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Faculty Rooms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with Internet/Computer Facilities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Seminar hall and Meeting Room with LCD.</a:t>
            </a:r>
            <a:endParaRPr lang="en-IN" sz="2600" dirty="0" smtClean="0">
              <a:solidFill>
                <a:schemeClr val="bg1"/>
              </a:solidFill>
              <a:latin typeface="Helvetica"/>
            </a:endParaRPr>
          </a:p>
          <a:p>
            <a:pPr>
              <a:buClr>
                <a:srgbClr val="1CEE12"/>
              </a:buClr>
            </a:pPr>
            <a:endParaRPr lang="en-IN" sz="2600" dirty="0" smtClean="0">
              <a:solidFill>
                <a:schemeClr val="bg1"/>
              </a:solidFill>
            </a:endParaRPr>
          </a:p>
          <a:p>
            <a:pPr>
              <a:buClr>
                <a:srgbClr val="1CEE12"/>
              </a:buClr>
              <a:buNone/>
            </a:pPr>
            <a:endParaRPr lang="en-IN" sz="2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838200"/>
          </a:xfrm>
        </p:spPr>
        <p:txBody>
          <a:bodyPr/>
          <a:lstStyle/>
          <a:p>
            <a:pPr algn="l"/>
            <a:r>
              <a:rPr lang="en-IN" sz="3700" b="1" dirty="0" smtClean="0">
                <a:solidFill>
                  <a:srgbClr val="1CEE12"/>
                </a:solidFill>
              </a:rPr>
              <a:t>Departmental Library As A Learning Resource</a:t>
            </a:r>
            <a:endParaRPr lang="en-IN" sz="37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IN" b="1" dirty="0" smtClean="0">
                <a:solidFill>
                  <a:srgbClr val="1CEE12"/>
                </a:solidFill>
              </a:rPr>
              <a:t>IT Infrastructure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lvl="0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400" dirty="0" smtClean="0">
                <a:solidFill>
                  <a:schemeClr val="bg1"/>
                </a:solidFill>
                <a:latin typeface="Helvetica"/>
              </a:rPr>
              <a:t>Number of systems with individual configurations:     </a:t>
            </a:r>
            <a:r>
              <a:rPr lang="en-IN" sz="2400" dirty="0" smtClean="0">
                <a:solidFill>
                  <a:srgbClr val="1CEE12"/>
                </a:solidFill>
                <a:latin typeface="Helvetica"/>
              </a:rPr>
              <a:t>09</a:t>
            </a:r>
            <a:endParaRPr lang="en-IN" sz="2400" dirty="0" smtClean="0">
              <a:solidFill>
                <a:srgbClr val="1CEE12"/>
              </a:solidFill>
              <a:latin typeface="Helvetica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400" dirty="0" smtClean="0">
                <a:solidFill>
                  <a:schemeClr val="bg1"/>
                </a:solidFill>
                <a:latin typeface="Helvetica"/>
              </a:rPr>
              <a:t>Computer-student ratio:       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400" dirty="0" smtClean="0">
                <a:solidFill>
                  <a:schemeClr val="bg1"/>
                </a:solidFill>
                <a:latin typeface="Helvetica"/>
              </a:rPr>
              <a:t>Proprietary software: Microsoft office 2010, </a:t>
            </a:r>
            <a:r>
              <a:rPr lang="en-IN" sz="2400" dirty="0" smtClean="0">
                <a:solidFill>
                  <a:schemeClr val="bg1"/>
                </a:solidFill>
                <a:latin typeface="Helvetica"/>
              </a:rPr>
              <a:t>Antivirus and</a:t>
            </a:r>
            <a:endParaRPr lang="en-IN" sz="2400" dirty="0" smtClean="0">
              <a:solidFill>
                <a:schemeClr val="bg1"/>
              </a:solidFill>
              <a:latin typeface="Helvetica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400" dirty="0" smtClean="0">
                <a:solidFill>
                  <a:schemeClr val="bg1"/>
                </a:solidFill>
                <a:latin typeface="Helvetica"/>
              </a:rPr>
              <a:t>Class </a:t>
            </a:r>
            <a:r>
              <a:rPr lang="en-IN" sz="2400" dirty="0" smtClean="0">
                <a:solidFill>
                  <a:schemeClr val="bg1"/>
                </a:solidFill>
                <a:latin typeface="Helvetica"/>
              </a:rPr>
              <a:t>Rooms with LCD Projectors:    </a:t>
            </a:r>
            <a:r>
              <a:rPr lang="en-IN" sz="2400" dirty="0" smtClean="0">
                <a:solidFill>
                  <a:srgbClr val="1CEE12"/>
                </a:solidFill>
                <a:latin typeface="Helvetica"/>
              </a:rPr>
              <a:t>03</a:t>
            </a:r>
            <a:endParaRPr lang="en-IN" sz="2400" dirty="0" smtClean="0">
              <a:solidFill>
                <a:srgbClr val="1CEE12"/>
              </a:solidFill>
              <a:latin typeface="Helvetica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400" dirty="0" smtClean="0">
                <a:solidFill>
                  <a:schemeClr val="bg1"/>
                </a:solidFill>
                <a:latin typeface="Helvetica"/>
              </a:rPr>
              <a:t>Portable LCD with laptop:                   </a:t>
            </a:r>
            <a:r>
              <a:rPr lang="en-IN" sz="2400" dirty="0" smtClean="0">
                <a:solidFill>
                  <a:srgbClr val="1CEE12"/>
                </a:solidFill>
                <a:latin typeface="Helvetica"/>
              </a:rPr>
              <a:t>01</a:t>
            </a:r>
            <a:r>
              <a:rPr lang="en-IN" sz="2400" dirty="0" smtClean="0">
                <a:solidFill>
                  <a:schemeClr val="bg1"/>
                </a:solidFill>
                <a:latin typeface="Helvetica"/>
              </a:rPr>
              <a:t> 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400" dirty="0" smtClean="0">
                <a:solidFill>
                  <a:schemeClr val="bg1"/>
                </a:solidFill>
                <a:latin typeface="Helvetica"/>
              </a:rPr>
              <a:t>TV-Video Facility and</a:t>
            </a:r>
            <a:r>
              <a:rPr lang="en-IN" sz="2400" dirty="0" smtClean="0">
                <a:solidFill>
                  <a:schemeClr val="bg1"/>
                </a:solidFill>
                <a:latin typeface="Helvetica"/>
              </a:rPr>
              <a:t> Wi-Fi . Smart room facility.</a:t>
            </a:r>
            <a:endParaRPr lang="en-IN" sz="2400" dirty="0" smtClean="0">
              <a:solidFill>
                <a:schemeClr val="bg1"/>
              </a:solidFill>
              <a:latin typeface="Helvetica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endParaRPr lang="en-IN" sz="2400" dirty="0" smtClean="0">
              <a:solidFill>
                <a:schemeClr val="bg1"/>
              </a:solidFill>
              <a:latin typeface="Helvetica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endParaRPr lang="en-IN" sz="2400" dirty="0" smtClean="0">
              <a:solidFill>
                <a:schemeClr val="bg1"/>
              </a:solidFill>
              <a:latin typeface="Helvetica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endParaRPr lang="en-IN" sz="2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b="1" dirty="0" smtClean="0">
                <a:solidFill>
                  <a:srgbClr val="1CEE12"/>
                </a:solidFill>
              </a:rPr>
              <a:t>Student Support and Progression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562600"/>
          </a:xfrm>
        </p:spPr>
        <p:txBody>
          <a:bodyPr/>
          <a:lstStyle/>
          <a:p>
            <a:pPr algn="just">
              <a:lnSpc>
                <a:spcPct val="150000"/>
              </a:lnSpc>
              <a:buClr>
                <a:srgbClr val="1CEE12"/>
              </a:buClr>
            </a:pPr>
            <a:r>
              <a:rPr lang="en-IN" sz="2400" dirty="0" smtClean="0">
                <a:solidFill>
                  <a:schemeClr val="bg1"/>
                </a:solidFill>
                <a:latin typeface="Helvetica"/>
              </a:rPr>
              <a:t>The course plan is uploaded on the website, which covers Course Overview , Learning Outcomes, Pedagogy, Examination Scheme, Session Plan, books and e-resources</a:t>
            </a:r>
          </a:p>
          <a:p>
            <a:pPr lvl="0" algn="just">
              <a:lnSpc>
                <a:spcPct val="150000"/>
              </a:lnSpc>
              <a:buClr>
                <a:srgbClr val="1CEE12"/>
              </a:buClr>
            </a:pPr>
            <a:r>
              <a:rPr lang="en-US" sz="2600" dirty="0" smtClean="0">
                <a:solidFill>
                  <a:schemeClr val="bg1"/>
                </a:solidFill>
                <a:latin typeface="Helvetica"/>
              </a:rPr>
              <a:t>Department provides support for various competitive exams like </a:t>
            </a:r>
            <a:r>
              <a:rPr lang="en-US" sz="2600" dirty="0" smtClean="0">
                <a:solidFill>
                  <a:schemeClr val="bg1"/>
                </a:solidFill>
                <a:latin typeface="Helvetica"/>
              </a:rPr>
              <a:t>Civil Services, Banks </a:t>
            </a:r>
            <a:r>
              <a:rPr lang="en-US" sz="2600" dirty="0" smtClean="0">
                <a:solidFill>
                  <a:schemeClr val="bg1"/>
                </a:solidFill>
                <a:latin typeface="Helvetica"/>
              </a:rPr>
              <a:t>, UGC-NET, UPSC, </a:t>
            </a:r>
            <a:r>
              <a:rPr lang="en-US" sz="2600" dirty="0" smtClean="0">
                <a:solidFill>
                  <a:schemeClr val="bg1"/>
                </a:solidFill>
                <a:latin typeface="Helvetica"/>
              </a:rPr>
              <a:t>MPSC.</a:t>
            </a:r>
            <a:endParaRPr lang="en-US" sz="2600" dirty="0" smtClean="0">
              <a:solidFill>
                <a:schemeClr val="bg1"/>
              </a:solidFill>
              <a:latin typeface="Helvetica"/>
            </a:endParaRPr>
          </a:p>
          <a:p>
            <a:pPr lvl="0" algn="just">
              <a:lnSpc>
                <a:spcPct val="150000"/>
              </a:lnSpc>
              <a:buClr>
                <a:srgbClr val="1CEE12"/>
              </a:buClr>
            </a:pPr>
            <a:r>
              <a:rPr lang="en-US" sz="2600" dirty="0" smtClean="0">
                <a:solidFill>
                  <a:schemeClr val="bg1"/>
                </a:solidFill>
                <a:latin typeface="Helvetica"/>
              </a:rPr>
              <a:t> </a:t>
            </a:r>
            <a:r>
              <a:rPr lang="en-US" sz="2600" dirty="0" smtClean="0">
                <a:solidFill>
                  <a:schemeClr val="bg1"/>
                </a:solidFill>
                <a:latin typeface="Helvetica"/>
              </a:rPr>
              <a:t>Departmental </a:t>
            </a:r>
            <a:r>
              <a:rPr lang="en-US" sz="2600" dirty="0" smtClean="0">
                <a:solidFill>
                  <a:schemeClr val="bg1"/>
                </a:solidFill>
                <a:latin typeface="Helvetica"/>
              </a:rPr>
              <a:t>Committees like Anti-ragging, Grievance and Redressal cell, Mentors  are there to support students</a:t>
            </a:r>
            <a:endParaRPr lang="en-IN" sz="2600" dirty="0" smtClean="0">
              <a:solidFill>
                <a:schemeClr val="bg1"/>
              </a:solidFill>
              <a:latin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pPr lvl="1" algn="l"/>
            <a:r>
              <a:rPr lang="en-US" b="1" dirty="0" smtClean="0">
                <a:solidFill>
                  <a:srgbClr val="1CEE12"/>
                </a:solidFill>
                <a:latin typeface="+mj-lt"/>
              </a:rPr>
              <a:t>          </a:t>
            </a:r>
            <a:br>
              <a:rPr lang="en-US" b="1" dirty="0" smtClean="0">
                <a:solidFill>
                  <a:srgbClr val="1CEE12"/>
                </a:solidFill>
                <a:latin typeface="+mj-lt"/>
              </a:rPr>
            </a:br>
            <a:r>
              <a:rPr lang="en-US" b="1" dirty="0" smtClean="0">
                <a:solidFill>
                  <a:srgbClr val="1CEE12"/>
                </a:solidFill>
                <a:latin typeface="+mj-lt"/>
              </a:rPr>
              <a:t>      Student Progression </a:t>
            </a:r>
            <a:r>
              <a:rPr lang="en-US" b="1" dirty="0" smtClean="0">
                <a:solidFill>
                  <a:srgbClr val="1CEE12"/>
                </a:solidFill>
                <a:latin typeface="+mj-lt"/>
              </a:rPr>
              <a:t>2013-14</a:t>
            </a:r>
            <a:r>
              <a:rPr lang="en-IN" dirty="0" smtClean="0">
                <a:solidFill>
                  <a:srgbClr val="1CEE12"/>
                </a:solidFill>
                <a:latin typeface="+mj-lt"/>
              </a:rPr>
              <a:t/>
            </a:r>
            <a:br>
              <a:rPr lang="en-IN" dirty="0" smtClean="0">
                <a:solidFill>
                  <a:srgbClr val="1CEE12"/>
                </a:solidFill>
                <a:latin typeface="+mj-lt"/>
              </a:rPr>
            </a:br>
            <a:endParaRPr lang="en-IN" dirty="0">
              <a:solidFill>
                <a:srgbClr val="1CEE12"/>
              </a:solidFill>
              <a:latin typeface="+mj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295400"/>
          <a:ext cx="9144000" cy="5562601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572000"/>
                <a:gridCol w="4572000"/>
              </a:tblGrid>
              <a:tr h="1180469">
                <a:tc>
                  <a:txBody>
                    <a:bodyPr/>
                    <a:lstStyle/>
                    <a:p>
                      <a:pPr marL="269875" indent="-269875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IN" sz="2800" b="1" dirty="0">
                          <a:solidFill>
                            <a:schemeClr val="tx1"/>
                          </a:solidFill>
                        </a:rPr>
                        <a:t>Student </a:t>
                      </a:r>
                      <a:r>
                        <a:rPr lang="en-IN" sz="2800" b="1" dirty="0" smtClean="0">
                          <a:solidFill>
                            <a:schemeClr val="tx1"/>
                          </a:solidFill>
                        </a:rPr>
                        <a:t>Progression</a:t>
                      </a:r>
                      <a:endParaRPr lang="en-IN" sz="28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0955" algn="l"/>
                        </a:tabLst>
                      </a:pPr>
                      <a:r>
                        <a:rPr lang="en-IN" sz="2800" b="1" dirty="0" smtClean="0">
                          <a:solidFill>
                            <a:schemeClr val="tx1"/>
                          </a:solidFill>
                        </a:rPr>
                        <a:t>No. Against Enrolled </a:t>
                      </a:r>
                      <a:endParaRPr lang="en-IN" sz="28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0469"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IN" sz="2000" b="1" dirty="0" smtClean="0">
                          <a:solidFill>
                            <a:schemeClr val="tx1"/>
                          </a:solidFill>
                        </a:rPr>
                        <a:t>B A </a:t>
                      </a:r>
                      <a:r>
                        <a:rPr lang="en-IN" sz="2000" b="1" dirty="0" err="1" smtClean="0">
                          <a:solidFill>
                            <a:schemeClr val="tx1"/>
                          </a:solidFill>
                        </a:rPr>
                        <a:t>Hons</a:t>
                      </a:r>
                      <a:r>
                        <a:rPr lang="en-IN" sz="2000" b="1" dirty="0" smtClean="0">
                          <a:solidFill>
                            <a:schemeClr val="tx1"/>
                          </a:solidFill>
                        </a:rPr>
                        <a:t> to PG  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9875" indent="-269875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IN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50-70%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0469"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IN" sz="2000" b="1" dirty="0">
                          <a:solidFill>
                            <a:schemeClr val="tx1"/>
                          </a:solidFill>
                        </a:rPr>
                        <a:t>PG to </a:t>
                      </a:r>
                      <a:r>
                        <a:rPr lang="en-IN" sz="2000" b="1" dirty="0" smtClean="0">
                          <a:solidFill>
                            <a:schemeClr val="tx1"/>
                          </a:solidFill>
                        </a:rPr>
                        <a:t>M.Phil.  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9875" indent="-269875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IN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30%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194">
                <a:tc>
                  <a:txBody>
                    <a:bodyPr/>
                    <a:lstStyle/>
                    <a:p>
                      <a:pPr marL="269875" indent="-269875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IN" sz="2000" b="1" dirty="0" smtClean="0">
                          <a:solidFill>
                            <a:schemeClr val="tx1"/>
                          </a:solidFill>
                        </a:rPr>
                        <a:t>PG to </a:t>
                      </a:r>
                      <a:r>
                        <a:rPr lang="en-IN" sz="2000" b="1" dirty="0" err="1" smtClean="0">
                          <a:solidFill>
                            <a:schemeClr val="tx1"/>
                          </a:solidFill>
                        </a:rPr>
                        <a:t>Ph.D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9875" indent="-269875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IN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40%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1CEE12"/>
                </a:solidFill>
              </a:rPr>
              <a:t> Results Analysis </a:t>
            </a:r>
            <a:r>
              <a:rPr lang="en-US" b="1" dirty="0" smtClean="0">
                <a:solidFill>
                  <a:srgbClr val="1CEE12"/>
                </a:solidFill>
              </a:rPr>
              <a:t>2009-2015 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990600"/>
          <a:ext cx="9144000" cy="6124448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143000"/>
                <a:gridCol w="1143000"/>
                <a:gridCol w="1143000"/>
                <a:gridCol w="1143000"/>
                <a:gridCol w="1143000"/>
                <a:gridCol w="1143000"/>
                <a:gridCol w="1143000"/>
                <a:gridCol w="1143000"/>
              </a:tblGrid>
              <a:tr h="97790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endParaRPr lang="en-IN" sz="145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2009-10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2010-11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2011-12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2012-13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2013-14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2014-15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 A Hons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78%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81%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92%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92%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95%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89%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 A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72%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80%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90%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90%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87%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90%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 Phil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99%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100%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90%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95%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90%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90%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 Phil/ Ph.D. Course Work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--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--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--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90%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100%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en-IN" sz="16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100%</a:t>
                      </a: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endParaRPr lang="en-IN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1CEE12"/>
                </a:solidFill>
              </a:rPr>
              <a:t> </a:t>
            </a:r>
            <a:r>
              <a:rPr lang="en-US" sz="3600" b="1" dirty="0" smtClean="0">
                <a:solidFill>
                  <a:srgbClr val="1CEE12"/>
                </a:solidFill>
              </a:rPr>
              <a:t>Student </a:t>
            </a:r>
            <a:r>
              <a:rPr lang="en-US" sz="3600" b="1" dirty="0" smtClean="0">
                <a:solidFill>
                  <a:srgbClr val="1CEE12"/>
                </a:solidFill>
              </a:rPr>
              <a:t>Progression in Competitive Exams 2009-2015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066800"/>
          <a:ext cx="9144000" cy="5979795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572000"/>
                <a:gridCol w="4572000"/>
              </a:tblGrid>
              <a:tr h="48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r>
                        <a:rPr lang="en-IN" sz="2400" b="1" dirty="0" smtClean="0">
                          <a:solidFill>
                            <a:schemeClr val="tx1"/>
                          </a:solidFill>
                        </a:rPr>
                        <a:t> Student</a:t>
                      </a:r>
                      <a:r>
                        <a:rPr lang="en-IN" sz="24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IN" sz="2400" b="1" dirty="0" smtClean="0">
                          <a:solidFill>
                            <a:schemeClr val="tx1"/>
                          </a:solidFill>
                        </a:rPr>
                        <a:t>Names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r>
                        <a:rPr lang="en-IN" sz="2400" b="1" dirty="0" smtClean="0">
                          <a:solidFill>
                            <a:schemeClr val="tx1"/>
                          </a:solidFill>
                        </a:rPr>
                        <a:t>Competitive Examination</a:t>
                      </a:r>
                      <a:endParaRPr lang="en-IN" sz="2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Brijendra</a:t>
                      </a:r>
                      <a:r>
                        <a:rPr lang="en-IN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IN" sz="2000" b="1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Shukla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MPPSC Sub Registrar and Deputy Collector,</a:t>
                      </a:r>
                      <a:endParaRPr lang="en-IN" sz="2000" b="1" dirty="0" smtClean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r>
                        <a:rPr lang="en-IN" sz="2000" b="1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Hemant</a:t>
                      </a:r>
                      <a:r>
                        <a:rPr lang="en-IN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IN" sz="2000" b="1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singh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r>
                        <a:rPr lang="en-IN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NET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r>
                        <a:rPr lang="en-IN" sz="2000" b="1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Dhrmendra</a:t>
                      </a:r>
                      <a:r>
                        <a:rPr lang="en-IN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Singh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r>
                        <a:rPr lang="en-IN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NET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r>
                        <a:rPr lang="en-IN" sz="2000" b="1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Yogesh</a:t>
                      </a:r>
                      <a:r>
                        <a:rPr lang="en-IN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K </a:t>
                      </a:r>
                      <a:r>
                        <a:rPr lang="en-IN" sz="2000" b="1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Shukla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r>
                        <a:rPr lang="en-IN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NET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r>
                        <a:rPr lang="en-IN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Tariq Bhatt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r>
                        <a:rPr lang="en-IN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NET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r>
                        <a:rPr lang="en-IN" sz="2000" b="1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Sangeeta</a:t>
                      </a:r>
                      <a:r>
                        <a:rPr lang="en-IN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IN" sz="2000" b="1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Jatiya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r>
                        <a:rPr lang="en-IN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NET, MP Higher Education Services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r>
                        <a:rPr lang="en-IN" sz="2000" b="1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Bhavna</a:t>
                      </a:r>
                      <a:r>
                        <a:rPr lang="en-IN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IN" sz="2000" b="1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Ujaliya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r>
                        <a:rPr lang="en-IN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JRF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800"/>
                        </a:spcAft>
                      </a:pPr>
                      <a:endParaRPr lang="en-IN" sz="20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r>
              <a:rPr lang="en-IN" b="1" dirty="0" smtClean="0">
                <a:solidFill>
                  <a:srgbClr val="1CEE12"/>
                </a:solidFill>
              </a:rPr>
              <a:t>Vision And Mission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80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Creating an environment that nurtures, motivates and inspires development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of Local to Global. </a:t>
            </a:r>
            <a:endParaRPr lang="en-IN" sz="2600" dirty="0" smtClean="0">
              <a:solidFill>
                <a:schemeClr val="bg1"/>
              </a:solidFill>
              <a:latin typeface="Helvetica"/>
            </a:endParaRPr>
          </a:p>
          <a:p>
            <a:pPr algn="just">
              <a:lnSpc>
                <a:spcPct val="150000"/>
              </a:lnSpc>
              <a:spcBef>
                <a:spcPts val="180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Inculcating best blend of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Humanity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and Economics. </a:t>
            </a:r>
          </a:p>
          <a:p>
            <a:pPr algn="just">
              <a:lnSpc>
                <a:spcPct val="150000"/>
              </a:lnSpc>
              <a:spcBef>
                <a:spcPts val="180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Imparting comprehensive education for holistic development of an individual’s personality with a humane and global outlook. </a:t>
            </a:r>
          </a:p>
          <a:p>
            <a:pPr algn="just">
              <a:lnSpc>
                <a:spcPct val="150000"/>
              </a:lnSpc>
              <a:spcBef>
                <a:spcPts val="180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Synthesizing in its educational process, an entrepreneurial skill with focus on functional areas of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Economics.</a:t>
            </a:r>
          </a:p>
          <a:p>
            <a:pPr algn="just">
              <a:lnSpc>
                <a:spcPct val="150000"/>
              </a:lnSpc>
              <a:spcBef>
                <a:spcPts val="1800"/>
              </a:spcBef>
              <a:buClr>
                <a:srgbClr val="1CEE12"/>
              </a:buClr>
            </a:pPr>
            <a:endParaRPr lang="en-IN" sz="2600" dirty="0" smtClean="0">
              <a:solidFill>
                <a:schemeClr val="bg1"/>
              </a:solidFill>
              <a:latin typeface="Helvetica"/>
            </a:endParaRPr>
          </a:p>
          <a:p>
            <a:pPr algn="just">
              <a:lnSpc>
                <a:spcPct val="150000"/>
              </a:lnSpc>
              <a:spcBef>
                <a:spcPts val="1800"/>
              </a:spcBef>
              <a:buClr>
                <a:srgbClr val="1CEE12"/>
              </a:buClr>
            </a:pPr>
            <a:endParaRPr lang="en-IN" sz="2600" dirty="0" smtClean="0">
              <a:solidFill>
                <a:schemeClr val="bg1"/>
              </a:solidFill>
              <a:latin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1CEE12"/>
                </a:solidFill>
              </a:rPr>
              <a:t>Extension Activities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229600" cy="4800600"/>
          </a:xfrm>
        </p:spPr>
        <p:txBody>
          <a:bodyPr/>
          <a:lstStyle/>
          <a:p>
            <a:pPr lvl="0" algn="just">
              <a:lnSpc>
                <a:spcPct val="150000"/>
              </a:lnSpc>
              <a:buClr>
                <a:srgbClr val="1CEE12"/>
              </a:buClr>
            </a:pP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Creating Mass Awareness about Blood Donation</a:t>
            </a:r>
            <a:endParaRPr lang="en-IN" sz="2800" dirty="0" smtClean="0">
              <a:solidFill>
                <a:schemeClr val="bg1"/>
              </a:solidFill>
              <a:latin typeface="Helvetica"/>
            </a:endParaRPr>
          </a:p>
          <a:p>
            <a:pPr lvl="0" algn="just">
              <a:lnSpc>
                <a:spcPct val="150000"/>
              </a:lnSpc>
              <a:buClr>
                <a:srgbClr val="1CEE12"/>
              </a:buClr>
            </a:pP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Shramdaan</a:t>
            </a: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: For Clean and Green Campus</a:t>
            </a:r>
          </a:p>
          <a:p>
            <a:pPr lvl="0" algn="just">
              <a:lnSpc>
                <a:spcPct val="150000"/>
              </a:lnSpc>
              <a:buClr>
                <a:srgbClr val="1CEE12"/>
              </a:buClr>
            </a:pP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Tree </a:t>
            </a: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Plantation</a:t>
            </a:r>
            <a:endParaRPr lang="en-US" sz="2800" dirty="0" smtClean="0">
              <a:solidFill>
                <a:schemeClr val="bg1"/>
              </a:solidFill>
              <a:latin typeface="Helvetica"/>
            </a:endParaRPr>
          </a:p>
          <a:p>
            <a:pPr lvl="0" algn="just">
              <a:lnSpc>
                <a:spcPct val="150000"/>
              </a:lnSpc>
              <a:buClr>
                <a:srgbClr val="1CEE12"/>
              </a:buClr>
            </a:pP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Film </a:t>
            </a: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and magic Show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228600" y="457200"/>
          <a:ext cx="89154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915400" cy="990600"/>
          </a:xfrm>
        </p:spPr>
        <p:txBody>
          <a:bodyPr/>
          <a:lstStyle/>
          <a:p>
            <a:r>
              <a:rPr lang="en-IN" sz="3200" b="1" cap="small" dirty="0" smtClean="0">
                <a:solidFill>
                  <a:srgbClr val="1CEE12"/>
                </a:solidFill>
              </a:rPr>
              <a:t>Governance, Leadership And </a:t>
            </a:r>
            <a:r>
              <a:rPr lang="en-IN" sz="3200" b="1" cap="small" dirty="0" smtClean="0">
                <a:solidFill>
                  <a:srgbClr val="1CEE12"/>
                </a:solidFill>
              </a:rPr>
              <a:t>Management: Faculty members and Students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495300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1CEE12"/>
                </a:solidFill>
                <a:latin typeface="Helvetica"/>
              </a:rPr>
              <a:t>   Participatory Decision </a:t>
            </a:r>
            <a:r>
              <a:rPr lang="en-US" sz="2800" b="1" dirty="0" smtClean="0">
                <a:solidFill>
                  <a:srgbClr val="1CEE12"/>
                </a:solidFill>
                <a:latin typeface="Helvetica"/>
              </a:rPr>
              <a:t>Process: All Faculty 	members</a:t>
            </a:r>
            <a:endParaRPr lang="en-US" sz="2800" b="1" dirty="0" smtClean="0">
              <a:solidFill>
                <a:srgbClr val="1CEE12"/>
              </a:solidFill>
              <a:latin typeface="Helvetica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1CEE12"/>
                </a:solidFill>
                <a:latin typeface="Helvetica"/>
              </a:rPr>
              <a:t>   Course Coordinators</a:t>
            </a:r>
            <a:r>
              <a:rPr lang="en-US" sz="2800" dirty="0" smtClean="0">
                <a:solidFill>
                  <a:srgbClr val="1CEE12"/>
                </a:solidFill>
                <a:latin typeface="Helvetica"/>
              </a:rPr>
              <a:t>: </a:t>
            </a: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Different Coordinators for all      				       </a:t>
            </a: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Programmes</a:t>
            </a:r>
            <a:endParaRPr lang="en-US" sz="2800" dirty="0" smtClean="0">
              <a:solidFill>
                <a:schemeClr val="bg1"/>
              </a:solidFill>
              <a:latin typeface="Helvetica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1CEE12"/>
                </a:solidFill>
                <a:latin typeface="Helvetica"/>
              </a:rPr>
              <a:t>   Various Committees</a:t>
            </a: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: Anti-ragging, Grievance 					      </a:t>
            </a: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Cell</a:t>
            </a:r>
            <a:endParaRPr lang="en-US" sz="2800" dirty="0" smtClean="0">
              <a:solidFill>
                <a:schemeClr val="bg1"/>
              </a:solidFill>
              <a:latin typeface="Helvetica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1CEE12"/>
                </a:solidFill>
                <a:latin typeface="Helvetica"/>
              </a:rPr>
              <a:t>   Student Participation</a:t>
            </a:r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: In-house Activities and Inter    				       Institutes Competitions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endParaRPr lang="en-IN" sz="3600" dirty="0">
              <a:solidFill>
                <a:schemeClr val="bg1"/>
              </a:solidFill>
              <a:latin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IN" b="1" dirty="0" smtClean="0">
                <a:solidFill>
                  <a:srgbClr val="1CEE12"/>
                </a:solidFill>
              </a:rPr>
              <a:t>Internal Quality Assurance System</a:t>
            </a:r>
            <a:endParaRPr lang="en-IN" b="1" dirty="0">
              <a:solidFill>
                <a:srgbClr val="1CEE1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105400"/>
          </a:xfrm>
        </p:spPr>
        <p:txBody>
          <a:bodyPr/>
          <a:lstStyle/>
          <a:p>
            <a:pPr algn="just">
              <a:lnSpc>
                <a:spcPct val="150000"/>
              </a:lnSpc>
              <a:buClr>
                <a:srgbClr val="1CEE12"/>
              </a:buClr>
            </a:pPr>
            <a:r>
              <a:rPr lang="en-IN" sz="2800" dirty="0" smtClean="0">
                <a:solidFill>
                  <a:schemeClr val="bg1"/>
                </a:solidFill>
                <a:latin typeface="Helvetica"/>
              </a:rPr>
              <a:t>Department has Internal Quality Assurance Committee for regular Internal Academic </a:t>
            </a:r>
            <a:r>
              <a:rPr lang="en-IN" sz="2800" dirty="0" smtClean="0">
                <a:solidFill>
                  <a:schemeClr val="bg1"/>
                </a:solidFill>
                <a:latin typeface="Helvetica"/>
              </a:rPr>
              <a:t>Audit through IQAC.</a:t>
            </a:r>
            <a:endParaRPr lang="en-IN" sz="2800" dirty="0" smtClean="0">
              <a:solidFill>
                <a:schemeClr val="bg1"/>
              </a:solidFill>
              <a:latin typeface="Helvetica"/>
            </a:endParaRPr>
          </a:p>
          <a:p>
            <a:pPr algn="just">
              <a:lnSpc>
                <a:spcPct val="150000"/>
              </a:lnSpc>
              <a:buClr>
                <a:srgbClr val="1CEE12"/>
              </a:buClr>
            </a:pPr>
            <a:r>
              <a:rPr lang="en-IN" sz="2800" dirty="0" smtClean="0">
                <a:solidFill>
                  <a:schemeClr val="bg1"/>
                </a:solidFill>
                <a:latin typeface="Helvetica"/>
              </a:rPr>
              <a:t>Regular interaction between IQAC of the Department and IQAC of the University</a:t>
            </a:r>
          </a:p>
          <a:p>
            <a:pPr algn="just">
              <a:lnSpc>
                <a:spcPct val="150000"/>
              </a:lnSpc>
              <a:buClr>
                <a:srgbClr val="1CEE12"/>
              </a:buClr>
            </a:pPr>
            <a:r>
              <a:rPr lang="en-IN" sz="2800" dirty="0" smtClean="0">
                <a:solidFill>
                  <a:schemeClr val="bg1"/>
                </a:solidFill>
                <a:latin typeface="Helvetica"/>
              </a:rPr>
              <a:t>Submission of Academic Audit Report to the University</a:t>
            </a:r>
          </a:p>
          <a:p>
            <a:pPr algn="just">
              <a:lnSpc>
                <a:spcPct val="150000"/>
              </a:lnSpc>
              <a:buClr>
                <a:srgbClr val="1CEE12"/>
              </a:buClr>
            </a:pPr>
            <a:r>
              <a:rPr lang="en-IN" sz="2800" dirty="0" smtClean="0">
                <a:solidFill>
                  <a:schemeClr val="bg1"/>
                </a:solidFill>
                <a:latin typeface="Helvetica"/>
              </a:rPr>
              <a:t>Submission of Student Feedback Analysis</a:t>
            </a:r>
          </a:p>
          <a:p>
            <a:pPr algn="just">
              <a:lnSpc>
                <a:spcPct val="150000"/>
              </a:lnSpc>
              <a:buClr>
                <a:srgbClr val="1CEE12"/>
              </a:buClr>
            </a:pPr>
            <a:endParaRPr lang="en-IN" sz="2800" dirty="0" smtClean="0">
              <a:solidFill>
                <a:schemeClr val="bg1"/>
              </a:solidFill>
              <a:latin typeface="Helvetica"/>
            </a:endParaRPr>
          </a:p>
          <a:p>
            <a:pPr algn="just">
              <a:lnSpc>
                <a:spcPct val="150000"/>
              </a:lnSpc>
              <a:buClr>
                <a:srgbClr val="1CEE12"/>
              </a:buClr>
              <a:buNone/>
            </a:pPr>
            <a:endParaRPr lang="en-IN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68362"/>
          </a:xfrm>
        </p:spPr>
        <p:txBody>
          <a:bodyPr/>
          <a:lstStyle/>
          <a:p>
            <a:r>
              <a:rPr lang="en-IN" sz="4800" b="1" cap="small" dirty="0" smtClean="0">
                <a:solidFill>
                  <a:srgbClr val="1CEE12"/>
                </a:solidFill>
              </a:rPr>
              <a:t> Best Practices</a:t>
            </a:r>
            <a:endParaRPr lang="en-IN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150" dirty="0" smtClean="0">
                <a:solidFill>
                  <a:schemeClr val="bg1"/>
                </a:solidFill>
                <a:latin typeface="Helvetica"/>
              </a:rPr>
              <a:t>Green </a:t>
            </a:r>
            <a:r>
              <a:rPr lang="en-IN" sz="2150" dirty="0" smtClean="0">
                <a:solidFill>
                  <a:schemeClr val="bg1"/>
                </a:solidFill>
                <a:latin typeface="Helvetica"/>
              </a:rPr>
              <a:t>Audit</a:t>
            </a:r>
            <a:endParaRPr lang="en-IN" sz="2150" dirty="0" smtClean="0">
              <a:solidFill>
                <a:schemeClr val="bg1"/>
              </a:solidFill>
              <a:latin typeface="Helvetica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150" dirty="0" smtClean="0">
                <a:solidFill>
                  <a:schemeClr val="bg1"/>
                </a:solidFill>
                <a:latin typeface="Helvetica"/>
              </a:rPr>
              <a:t>Academic </a:t>
            </a:r>
            <a:r>
              <a:rPr lang="en-IN" sz="2150" dirty="0" smtClean="0">
                <a:solidFill>
                  <a:schemeClr val="bg1"/>
                </a:solidFill>
                <a:latin typeface="Helvetica"/>
              </a:rPr>
              <a:t>Audit</a:t>
            </a:r>
            <a:endParaRPr lang="en-IN" sz="2150" dirty="0" smtClean="0">
              <a:solidFill>
                <a:schemeClr val="bg1"/>
              </a:solidFill>
              <a:latin typeface="Helvetica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150" dirty="0" smtClean="0">
                <a:solidFill>
                  <a:schemeClr val="bg1"/>
                </a:solidFill>
                <a:latin typeface="Helvetica"/>
              </a:rPr>
              <a:t>Students achievements are highlighted </a:t>
            </a:r>
            <a:r>
              <a:rPr lang="en-IN" sz="2150" dirty="0" smtClean="0">
                <a:solidFill>
                  <a:schemeClr val="bg1"/>
                </a:solidFill>
                <a:latin typeface="Helvetica"/>
              </a:rPr>
              <a:t>on department Notice Board.</a:t>
            </a:r>
            <a:endParaRPr lang="en-IN" sz="2150" dirty="0" smtClean="0">
              <a:solidFill>
                <a:schemeClr val="bg1"/>
              </a:solidFill>
              <a:latin typeface="Helvetica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US" sz="2150" dirty="0" smtClean="0">
                <a:solidFill>
                  <a:schemeClr val="bg1"/>
                </a:solidFill>
                <a:latin typeface="Helvetica"/>
                <a:cs typeface="Arial" charset="0"/>
              </a:rPr>
              <a:t>CCE </a:t>
            </a:r>
            <a:r>
              <a:rPr lang="en-US" sz="2150" dirty="0" smtClean="0">
                <a:solidFill>
                  <a:schemeClr val="bg1"/>
                </a:solidFill>
                <a:latin typeface="Helvetica"/>
                <a:cs typeface="Arial" charset="0"/>
              </a:rPr>
              <a:t>Results </a:t>
            </a:r>
            <a:r>
              <a:rPr lang="en-US" sz="2150" dirty="0" smtClean="0">
                <a:solidFill>
                  <a:schemeClr val="bg1"/>
                </a:solidFill>
                <a:latin typeface="Helvetica"/>
                <a:cs typeface="Arial" charset="0"/>
              </a:rPr>
              <a:t>declared within </a:t>
            </a:r>
            <a:r>
              <a:rPr lang="en-US" sz="2150" dirty="0" smtClean="0">
                <a:solidFill>
                  <a:schemeClr val="bg1"/>
                </a:solidFill>
                <a:latin typeface="Helvetica"/>
                <a:cs typeface="Arial" charset="0"/>
              </a:rPr>
              <a:t>two</a:t>
            </a:r>
            <a:r>
              <a:rPr lang="en-US" sz="2150" dirty="0" smtClean="0">
                <a:solidFill>
                  <a:schemeClr val="bg1"/>
                </a:solidFill>
                <a:latin typeface="Helvetica"/>
                <a:cs typeface="Arial" charset="0"/>
              </a:rPr>
              <a:t> </a:t>
            </a:r>
            <a:r>
              <a:rPr lang="en-US" sz="2150" dirty="0" smtClean="0">
                <a:solidFill>
                  <a:schemeClr val="bg1"/>
                </a:solidFill>
                <a:latin typeface="Helvetica"/>
                <a:cs typeface="Arial" charset="0"/>
              </a:rPr>
              <a:t>days of </a:t>
            </a:r>
            <a:r>
              <a:rPr lang="en-US" sz="2150" dirty="0" smtClean="0">
                <a:solidFill>
                  <a:schemeClr val="bg1"/>
                </a:solidFill>
                <a:latin typeface="Helvetica"/>
                <a:cs typeface="Arial" charset="0"/>
              </a:rPr>
              <a:t>Test</a:t>
            </a:r>
            <a:r>
              <a:rPr lang="en-US" sz="2150" dirty="0" smtClean="0">
                <a:solidFill>
                  <a:schemeClr val="bg1"/>
                </a:solidFill>
                <a:latin typeface="Helvetica"/>
                <a:cs typeface="Arial" charset="0"/>
              </a:rPr>
              <a:t>. </a:t>
            </a:r>
            <a:endParaRPr lang="en-US" sz="2150" dirty="0" smtClean="0">
              <a:solidFill>
                <a:schemeClr val="bg1"/>
              </a:solidFill>
              <a:latin typeface="Helvetica"/>
              <a:cs typeface="Arial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  <a:buNone/>
            </a:pPr>
            <a:r>
              <a:rPr lang="en-US" sz="2150" dirty="0" smtClean="0">
                <a:solidFill>
                  <a:schemeClr val="bg1"/>
                </a:solidFill>
                <a:latin typeface="Helvetica"/>
                <a:cs typeface="Arial" charset="0"/>
              </a:rPr>
              <a:t>     </a:t>
            </a:r>
            <a:endParaRPr lang="en-IN" sz="2150" dirty="0">
              <a:solidFill>
                <a:schemeClr val="bg1"/>
              </a:solidFill>
              <a:latin typeface="Helvetic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2967335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lnSpc>
                <a:spcPct val="150000"/>
              </a:lnSpc>
              <a:buClr>
                <a:srgbClr val="1CEE12"/>
              </a:buClr>
            </a:pPr>
            <a:r>
              <a:rPr lang="en-US" sz="2000" dirty="0" err="1" smtClean="0">
                <a:solidFill>
                  <a:schemeClr val="bg1"/>
                </a:solidFill>
                <a:latin typeface="Helvetica"/>
              </a:rPr>
              <a:t>Maitri</a:t>
            </a:r>
            <a:r>
              <a:rPr lang="en-US" sz="2000" dirty="0" smtClean="0">
                <a:solidFill>
                  <a:schemeClr val="bg1"/>
                </a:solidFill>
                <a:latin typeface="Helvetic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Helvetica"/>
              </a:rPr>
              <a:t>Diwas</a:t>
            </a:r>
            <a:r>
              <a:rPr lang="en-US" sz="2000" dirty="0" smtClean="0">
                <a:solidFill>
                  <a:schemeClr val="bg1"/>
                </a:solidFill>
                <a:latin typeface="Helvetica"/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  <a:latin typeface="Helvetica"/>
              </a:rPr>
              <a:t>Deeksha</a:t>
            </a:r>
            <a:r>
              <a:rPr lang="en-US" sz="2000" dirty="0" smtClean="0">
                <a:solidFill>
                  <a:schemeClr val="bg1"/>
                </a:solidFill>
                <a:latin typeface="Helvetic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Helvetica"/>
              </a:rPr>
              <a:t>aarambha</a:t>
            </a:r>
            <a:r>
              <a:rPr lang="en-US" sz="2000" dirty="0" smtClean="0">
                <a:solidFill>
                  <a:schemeClr val="bg1"/>
                </a:solidFill>
                <a:latin typeface="Helvetic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Helvetica"/>
              </a:rPr>
              <a:t>Programme</a:t>
            </a:r>
            <a:endParaRPr lang="en-US" sz="2400" dirty="0" smtClean="0">
              <a:solidFill>
                <a:schemeClr val="bg1"/>
              </a:solidFill>
              <a:latin typeface="Helvetica"/>
            </a:endParaRPr>
          </a:p>
          <a:p>
            <a:pPr lvl="0" algn="just">
              <a:lnSpc>
                <a:spcPct val="150000"/>
              </a:lnSpc>
              <a:buClr>
                <a:srgbClr val="1CEE12"/>
              </a:buClr>
            </a:pPr>
            <a:r>
              <a:rPr lang="en-US" sz="2400" dirty="0" smtClean="0">
                <a:solidFill>
                  <a:schemeClr val="bg1"/>
                </a:solidFill>
                <a:latin typeface="Helvetica"/>
              </a:rPr>
              <a:t>Youth Festivals </a:t>
            </a:r>
            <a:endParaRPr lang="en-IN" sz="2400" dirty="0" smtClean="0">
              <a:solidFill>
                <a:schemeClr val="bg1"/>
              </a:solidFill>
              <a:latin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sz="3600" b="1" dirty="0" smtClean="0">
              <a:solidFill>
                <a:srgbClr val="1CEE12"/>
              </a:solidFill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endParaRPr lang="en-US" sz="3600" b="1" dirty="0" smtClean="0">
              <a:solidFill>
                <a:srgbClr val="1CEE12"/>
              </a:solidFill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endParaRPr lang="en-US" sz="3600" b="1" dirty="0" smtClean="0">
              <a:solidFill>
                <a:srgbClr val="1CEE12"/>
              </a:solidFill>
              <a:latin typeface="Arial" charset="0"/>
              <a:cs typeface="Arial" charset="0"/>
            </a:endParaRPr>
          </a:p>
          <a:p>
            <a:pPr algn="ctr">
              <a:buFont typeface="Arial" charset="0"/>
              <a:buNone/>
            </a:pPr>
            <a:r>
              <a:rPr lang="en-US" sz="3600" b="1" i="1" dirty="0" smtClean="0">
                <a:solidFill>
                  <a:srgbClr val="1CEE12"/>
                </a:solidFill>
                <a:latin typeface="Arial" charset="0"/>
                <a:cs typeface="Arial" charset="0"/>
              </a:rPr>
              <a:t> </a:t>
            </a:r>
            <a:r>
              <a:rPr lang="en-US" sz="6600" b="1" i="1" dirty="0" smtClean="0">
                <a:solidFill>
                  <a:srgbClr val="1CEE12"/>
                </a:solidFill>
                <a:latin typeface="Helvetica"/>
                <a:cs typeface="Times New Roman" pitchFamily="18" charset="0"/>
              </a:rPr>
              <a:t>Thanks for </a:t>
            </a:r>
          </a:p>
          <a:p>
            <a:pPr algn="ctr">
              <a:buFont typeface="Arial" charset="0"/>
              <a:buNone/>
            </a:pPr>
            <a:r>
              <a:rPr lang="en-US" sz="6600" b="1" i="1" dirty="0" smtClean="0">
                <a:solidFill>
                  <a:srgbClr val="1CEE12"/>
                </a:solidFill>
                <a:latin typeface="Helvetica"/>
                <a:cs typeface="Times New Roman" pitchFamily="18" charset="0"/>
              </a:rPr>
              <a:t> Visit to </a:t>
            </a:r>
            <a:r>
              <a:rPr lang="en-US" sz="6600" b="1" i="1" dirty="0" smtClean="0">
                <a:solidFill>
                  <a:srgbClr val="1CEE12"/>
                </a:solidFill>
                <a:latin typeface="Helvetica"/>
                <a:cs typeface="Times New Roman" pitchFamily="18" charset="0"/>
              </a:rPr>
              <a:t>School of Studies </a:t>
            </a:r>
            <a:r>
              <a:rPr lang="en-US" sz="6600" b="1" i="1" smtClean="0">
                <a:solidFill>
                  <a:srgbClr val="1CEE12"/>
                </a:solidFill>
                <a:latin typeface="Helvetica"/>
                <a:cs typeface="Times New Roman" pitchFamily="18" charset="0"/>
              </a:rPr>
              <a:t>in Economics</a:t>
            </a:r>
            <a:endParaRPr lang="en-US" sz="6600" b="1" i="1" dirty="0" smtClean="0">
              <a:solidFill>
                <a:srgbClr val="1CEE12"/>
              </a:solidFill>
              <a:latin typeface="Helvetic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9"/>
          <p:cNvSpPr txBox="1">
            <a:spLocks/>
          </p:cNvSpPr>
          <p:nvPr/>
        </p:nvSpPr>
        <p:spPr>
          <a:xfrm>
            <a:off x="0" y="0"/>
            <a:ext cx="9144000" cy="838200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CEE12"/>
                </a:solidFill>
                <a:effectLst/>
                <a:uLnTx/>
                <a:uFillTx/>
                <a:latin typeface="Helvetica" pitchFamily="34" charset="0"/>
                <a:ea typeface="+mj-ea"/>
                <a:cs typeface="+mj-cs"/>
              </a:rPr>
              <a:t>Programmes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71800" y="15240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Oval 5"/>
          <p:cNvSpPr/>
          <p:nvPr/>
        </p:nvSpPr>
        <p:spPr>
          <a:xfrm flipV="1">
            <a:off x="5638800" y="6857999"/>
            <a:ext cx="228600" cy="45719"/>
          </a:xfrm>
          <a:prstGeom prst="ellipse">
            <a:avLst/>
          </a:prstGeom>
          <a:solidFill>
            <a:srgbClr val="2E507E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 smtClean="0">
              <a:latin typeface="Aharoni" pitchFamily="2" charset="-79"/>
              <a:cs typeface="Aharoni" pitchFamily="2" charset="-79"/>
            </a:endParaRPr>
          </a:p>
          <a:p>
            <a:pPr algn="ctr"/>
            <a:endParaRPr lang="en-US" sz="2000" b="1" dirty="0" smtClean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r>
              <a:rPr lang="en-IN" b="1" dirty="0" smtClean="0">
                <a:solidFill>
                  <a:srgbClr val="1CEE12"/>
                </a:solidFill>
              </a:rPr>
              <a:t>Salient Features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State Planning Commission Chair on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“ Planning of M.P.” ( Under Pipeline)</a:t>
            </a:r>
            <a:endParaRPr lang="en-IN" sz="2600" dirty="0" smtClean="0">
              <a:solidFill>
                <a:schemeClr val="bg1"/>
              </a:solidFill>
              <a:latin typeface="Helvetica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ICSSR and UGC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Support for Research and Training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Departmental Publication.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National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agencies support for student related activities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Diversified Faculty Members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Co-curricular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activities: Youth Festival</a:t>
            </a:r>
            <a:endParaRPr lang="en-IN" sz="2600" dirty="0" smtClean="0">
              <a:solidFill>
                <a:schemeClr val="bg1"/>
              </a:solidFill>
              <a:latin typeface="Helvetica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Participation in the Development Issues of the Region</a:t>
            </a:r>
          </a:p>
          <a:p>
            <a:pPr algn="just">
              <a:lnSpc>
                <a:spcPct val="150000"/>
              </a:lnSpc>
              <a:buFont typeface="Arial" charset="0"/>
              <a:buNone/>
            </a:pPr>
            <a:endParaRPr lang="en-IN" sz="2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/>
          <a:lstStyle/>
          <a:p>
            <a:r>
              <a:rPr lang="en-IN" b="1" dirty="0" smtClean="0">
                <a:solidFill>
                  <a:srgbClr val="1CEE12"/>
                </a:solidFill>
                <a:cs typeface="Calibri" pitchFamily="34" charset="0"/>
              </a:rPr>
              <a:t>Our Associations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601980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The State Planning Commission, Bhopal</a:t>
            </a: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Indian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Council of Social Sciences Research(ICSSR)</a:t>
            </a: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Madhya Pradesh Economic Association (MPEA)</a:t>
            </a: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Indian Economic Association</a:t>
            </a:r>
            <a:endParaRPr lang="en-IN" sz="2600" dirty="0" smtClean="0">
              <a:solidFill>
                <a:schemeClr val="bg1"/>
              </a:solidFill>
              <a:latin typeface="Helvetica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</a:pP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Chamber of Commerce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-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Ujjain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 </a:t>
            </a:r>
            <a:r>
              <a:rPr lang="en-IN" sz="2600" dirty="0" smtClean="0">
                <a:solidFill>
                  <a:schemeClr val="bg1"/>
                </a:solidFill>
                <a:latin typeface="Helvetica"/>
              </a:rPr>
              <a:t>Chapter</a:t>
            </a: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1CEE12"/>
              </a:buClr>
              <a:buNone/>
            </a:pPr>
            <a:endParaRPr lang="en-IN" sz="2600" dirty="0" smtClean="0">
              <a:solidFill>
                <a:schemeClr val="bg1"/>
              </a:solidFill>
              <a:latin typeface="Helvetica"/>
            </a:endParaRPr>
          </a:p>
          <a:p>
            <a:pPr algn="just">
              <a:lnSpc>
                <a:spcPct val="150000"/>
              </a:lnSpc>
            </a:pPr>
            <a:endParaRPr lang="en-IN" sz="26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endParaRPr lang="en-IN" sz="2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152400" y="914400"/>
          <a:ext cx="87630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381000" y="0"/>
            <a:ext cx="8458200" cy="685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CEE1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Faculty and Staff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52800" y="3886200"/>
            <a:ext cx="5562600" cy="914400"/>
          </a:xfrm>
          <a:prstGeom prst="roundRect">
            <a:avLst/>
          </a:prstGeom>
          <a:solidFill>
            <a:srgbClr val="C6E9F2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b="1" dirty="0" smtClean="0"/>
          </a:p>
          <a:p>
            <a:pPr>
              <a:buFont typeface="Arial" pitchFamily="34" charset="0"/>
              <a:buChar char="•"/>
            </a:pPr>
            <a:r>
              <a:rPr lang="en-US" sz="1900" b="1" dirty="0" smtClean="0"/>
              <a:t>  </a:t>
            </a:r>
            <a:r>
              <a:rPr lang="en-US" sz="1900" b="1" dirty="0" smtClean="0"/>
              <a:t>03</a:t>
            </a:r>
            <a:endParaRPr lang="en-US" sz="1900" b="1" dirty="0" smtClean="0"/>
          </a:p>
        </p:txBody>
      </p:sp>
      <p:graphicFrame>
        <p:nvGraphicFramePr>
          <p:cNvPr id="8" name="Diagram 7"/>
          <p:cNvGraphicFramePr/>
          <p:nvPr/>
        </p:nvGraphicFramePr>
        <p:xfrm>
          <a:off x="152400" y="4876800"/>
          <a:ext cx="87630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noFill/>
        </p:spPr>
        <p:txBody>
          <a:bodyPr/>
          <a:lstStyle/>
          <a:p>
            <a:r>
              <a:rPr lang="en-US" b="1" dirty="0" smtClean="0">
                <a:solidFill>
                  <a:srgbClr val="1CEE12"/>
                </a:solidFill>
              </a:rPr>
              <a:t>Our Faculties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761997"/>
          <a:ext cx="9144001" cy="619085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685800"/>
                <a:gridCol w="2371259"/>
                <a:gridCol w="2377712"/>
                <a:gridCol w="3709230"/>
              </a:tblGrid>
              <a:tr h="42629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u="none" strike="noStrike" dirty="0" smtClean="0"/>
                        <a:t>  S.No</a:t>
                      </a:r>
                      <a:r>
                        <a:rPr lang="en-US" sz="1800" b="1" u="none" strike="noStrike" dirty="0"/>
                        <a:t>.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u="none" strike="noStrike" dirty="0" smtClean="0"/>
                        <a:t> Faculty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u="none" strike="noStrike" dirty="0" smtClean="0"/>
                        <a:t> Designation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u="none" strike="noStrike" dirty="0" smtClean="0"/>
                        <a:t> Qualifications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/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Dr. </a:t>
                      </a:r>
                      <a:r>
                        <a:rPr lang="en-US" sz="1400" b="1" u="none" strike="noStrike" dirty="0" smtClean="0"/>
                        <a:t>Tapan</a:t>
                      </a:r>
                      <a:r>
                        <a:rPr lang="en-US" sz="1400" b="1" u="none" strike="noStrike" baseline="0" dirty="0" smtClean="0"/>
                        <a:t> Choure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Professor &amp; Head </a:t>
                      </a:r>
                      <a:r>
                        <a:rPr lang="en-US" sz="1400" b="1" u="none" strike="noStrike" dirty="0" smtClean="0"/>
                        <a:t> (Dean Social Sc.)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Ph.D</a:t>
                      </a:r>
                      <a:r>
                        <a:rPr lang="en-US" sz="1400" b="1" u="none" strike="noStrike" dirty="0" smtClean="0"/>
                        <a:t>., </a:t>
                      </a:r>
                      <a:r>
                        <a:rPr lang="en-US" sz="1400" b="1" u="none" strike="noStrike" dirty="0" smtClean="0"/>
                        <a:t>M.Phil. M.A .Eco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/>
                        <a:t>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dirty="0" smtClean="0"/>
                        <a:t>Dr.</a:t>
                      </a:r>
                      <a:r>
                        <a:rPr lang="en-US" sz="1400" b="1" u="none" strike="noStrike" baseline="0" dirty="0" smtClean="0"/>
                        <a:t> S K Mishra</a:t>
                      </a:r>
                      <a:r>
                        <a:rPr lang="en-US" sz="1400" b="1" u="none" strike="noStrike" dirty="0" smtClean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dirty="0" smtClean="0"/>
                        <a:t>Reader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dirty="0" smtClean="0"/>
                        <a:t>D.Phil., </a:t>
                      </a:r>
                      <a:r>
                        <a:rPr lang="en-US" sz="1400" b="1" u="none" strike="noStrike" dirty="0" smtClean="0"/>
                        <a:t>M.A</a:t>
                      </a:r>
                      <a:r>
                        <a:rPr lang="en-US" sz="1400" b="1" u="none" strike="noStrike" dirty="0" smtClean="0"/>
                        <a:t>. Eco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/>
                        <a:t>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Dr. </a:t>
                      </a:r>
                      <a:r>
                        <a:rPr lang="en-US" sz="1400" b="1" u="none" strike="noStrike" dirty="0" smtClean="0"/>
                        <a:t>Sangram</a:t>
                      </a:r>
                      <a:r>
                        <a:rPr lang="en-US" sz="1400" b="1" u="none" strike="noStrike" baseline="0" dirty="0" smtClean="0"/>
                        <a:t> Bhushan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dirty="0" smtClean="0"/>
                        <a:t>Lecturer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Ph.D</a:t>
                      </a:r>
                      <a:r>
                        <a:rPr lang="en-US" sz="1400" b="1" u="none" strike="noStrike" dirty="0" smtClean="0"/>
                        <a:t>., </a:t>
                      </a:r>
                      <a:r>
                        <a:rPr lang="en-US" sz="1400" b="1" u="none" strike="noStrike" dirty="0" smtClean="0"/>
                        <a:t>M.Phil. M.A. Eco UGC NET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665">
                <a:tc>
                  <a:txBody>
                    <a:bodyPr/>
                    <a:lstStyle/>
                    <a:p>
                      <a:pPr algn="ctr" rtl="0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dirty="0" smtClean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085">
                <a:tc>
                  <a:txBody>
                    <a:bodyPr/>
                    <a:lstStyle/>
                    <a:p>
                      <a:pPr algn="ctr" rtl="0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u="none" strike="noStrike" dirty="0"/>
                        <a:t> </a:t>
                      </a:r>
                      <a:r>
                        <a:rPr lang="en-US" sz="1800" b="1" u="none" strike="noStrike" dirty="0" smtClean="0"/>
                        <a:t>Guest</a:t>
                      </a:r>
                      <a:r>
                        <a:rPr lang="en-US" sz="1800" b="1" u="none" strike="noStrike" baseline="0" dirty="0" smtClean="0"/>
                        <a:t> Faculty</a:t>
                      </a:r>
                      <a:r>
                        <a:rPr lang="en-US" sz="1800" b="1" u="none" strike="noStrike" dirty="0" smtClean="0"/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 smtClean="0"/>
                        <a:t> Mr.</a:t>
                      </a:r>
                      <a:r>
                        <a:rPr lang="en-US" sz="1400" b="1" u="none" strike="noStrike" baseline="0" dirty="0" smtClean="0"/>
                        <a:t> Jitesh Porwal</a:t>
                      </a:r>
                      <a:r>
                        <a:rPr lang="en-US" sz="1400" b="1" u="none" strike="noStrike" dirty="0" smtClean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dirty="0" smtClean="0"/>
                        <a:t> </a:t>
                      </a:r>
                      <a:r>
                        <a:rPr lang="en-US" sz="1400" b="1" u="none" strike="noStrike" dirty="0"/>
                        <a:t>M.Phil, M.A.Eco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Dr. </a:t>
                      </a:r>
                      <a:r>
                        <a:rPr lang="en-US" sz="1400" b="1" u="none" strike="noStrike" dirty="0" smtClean="0"/>
                        <a:t>Yogesh</a:t>
                      </a:r>
                      <a:r>
                        <a:rPr lang="en-US" sz="1400" b="1" u="none" strike="noStrike" baseline="0" dirty="0" smtClean="0"/>
                        <a:t> K Shukla</a:t>
                      </a:r>
                      <a:r>
                        <a:rPr lang="en-US" sz="1400" b="1" u="none" strike="noStrike" dirty="0" smtClean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Ph.D</a:t>
                      </a:r>
                      <a:r>
                        <a:rPr lang="en-US" sz="1400" b="1" u="none" strike="noStrike" dirty="0" smtClean="0"/>
                        <a:t>., M.Phil.  </a:t>
                      </a:r>
                      <a:r>
                        <a:rPr lang="en-US" sz="1400" b="1" u="none" strike="noStrike" dirty="0"/>
                        <a:t>M.A</a:t>
                      </a:r>
                      <a:r>
                        <a:rPr lang="en-US" sz="1400" b="1" u="none" strike="noStrike" dirty="0" smtClean="0"/>
                        <a:t>. Eco</a:t>
                      </a:r>
                      <a:r>
                        <a:rPr lang="en-US" sz="1400" b="1" u="none" strike="noStrike" dirty="0"/>
                        <a:t>, </a:t>
                      </a:r>
                      <a:r>
                        <a:rPr lang="en-US" sz="1400" b="1" u="none" strike="noStrike" dirty="0" smtClean="0"/>
                        <a:t> UGC NET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Dr. </a:t>
                      </a:r>
                      <a:r>
                        <a:rPr lang="en-US" sz="1400" b="1" u="none" strike="noStrike" dirty="0" smtClean="0"/>
                        <a:t>Sunil</a:t>
                      </a:r>
                      <a:r>
                        <a:rPr lang="en-US" sz="1400" b="1" u="none" strike="noStrike" baseline="0" dirty="0" smtClean="0"/>
                        <a:t> K Choudhry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Ph.D., </a:t>
                      </a:r>
                      <a:r>
                        <a:rPr lang="en-US" sz="1400" b="1" u="none" strike="noStrike" dirty="0" smtClean="0"/>
                        <a:t>M.Phil., </a:t>
                      </a:r>
                      <a:r>
                        <a:rPr lang="en-US" sz="1400" b="1" u="none" strike="noStrike" dirty="0"/>
                        <a:t>M.A</a:t>
                      </a:r>
                      <a:r>
                        <a:rPr lang="en-US" sz="1400" b="1" u="none" strike="noStrike" dirty="0" smtClean="0"/>
                        <a:t>. Eco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35">
                <a:tc>
                  <a:txBody>
                    <a:bodyPr/>
                    <a:lstStyle/>
                    <a:p>
                      <a:pPr algn="ctr" rtl="0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35">
                <a:tc>
                  <a:txBody>
                    <a:bodyPr/>
                    <a:lstStyle/>
                    <a:p>
                      <a:pPr algn="ctr" rtl="0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Other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 smtClean="0"/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Dr. </a:t>
                      </a:r>
                      <a:r>
                        <a:rPr lang="en-US" sz="1400" b="1" u="none" strike="noStrike" dirty="0" smtClean="0"/>
                        <a:t>Shekhar</a:t>
                      </a:r>
                      <a:r>
                        <a:rPr lang="en-US" sz="1400" b="1" u="none" strike="noStrike" baseline="0" dirty="0" smtClean="0"/>
                        <a:t> Medamwar</a:t>
                      </a:r>
                      <a:r>
                        <a:rPr lang="en-US" sz="1400" b="1" u="none" strike="noStrike" dirty="0" smtClean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baseline="0" dirty="0" smtClean="0"/>
                        <a:t> PDF, ICSSR (TRF)</a:t>
                      </a:r>
                      <a:r>
                        <a:rPr lang="en-US" sz="1400" b="1" u="none" strike="noStrike" dirty="0" smtClean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Ph.D.,  </a:t>
                      </a:r>
                      <a:r>
                        <a:rPr lang="en-US" sz="1400" b="1" u="none" strike="noStrike" dirty="0" smtClean="0"/>
                        <a:t>M.Phil.,M A Eco.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66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baseline="0" dirty="0" smtClean="0"/>
                        <a:t> Dr. Hemant Singh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baseline="0" dirty="0" smtClean="0"/>
                        <a:t> PDF, ICSSR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dirty="0" smtClean="0"/>
                        <a:t> Ph.D. M.Phil. M.A. Eco.  UGC NET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 smtClean="0"/>
                        <a:t>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baseline="0" dirty="0" smtClean="0"/>
                        <a:t> Dr. Kusum Vaskel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baseline="0" dirty="0" smtClean="0"/>
                        <a:t> </a:t>
                      </a:r>
                      <a:r>
                        <a:rPr lang="en-US" sz="1400" b="1" u="none" strike="noStrike" dirty="0" smtClean="0"/>
                        <a:t> </a:t>
                      </a:r>
                      <a:r>
                        <a:rPr lang="en-US" sz="1400" b="1" u="none" strike="noStrike" baseline="0" dirty="0" smtClean="0"/>
                        <a:t> PDF, ICSSR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baseline="0" dirty="0" smtClean="0"/>
                        <a:t> Ph.D. M.Phil. M.A. Eco.</a:t>
                      </a:r>
                      <a:r>
                        <a:rPr lang="en-US" sz="1400" b="1" u="none" strike="noStrike" dirty="0" smtClean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 smtClean="0"/>
                        <a:t>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Dr. </a:t>
                      </a:r>
                      <a:r>
                        <a:rPr lang="en-US" sz="1400" b="1" u="none" strike="noStrike" dirty="0" smtClean="0"/>
                        <a:t>Lalita</a:t>
                      </a:r>
                      <a:r>
                        <a:rPr lang="en-US" sz="1400" b="1" u="none" strike="noStrike" baseline="0" dirty="0" smtClean="0"/>
                        <a:t> Solanky</a:t>
                      </a:r>
                      <a:r>
                        <a:rPr lang="en-US" sz="1400" b="1" u="none" strike="noStrike" dirty="0" smtClean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baseline="0" dirty="0" smtClean="0"/>
                        <a:t>  PDF, ICSSR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Ph.D , M.Phil, M.A.Eco 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 smtClean="0"/>
                        <a:t>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baseline="0" dirty="0" smtClean="0"/>
                        <a:t> Dr. Dharmendra Singh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baseline="0" dirty="0" smtClean="0"/>
                        <a:t>  PDF, ICSSR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baseline="0" dirty="0" smtClean="0"/>
                        <a:t> Ph.D., M. Phil. M.A.. Eco.</a:t>
                      </a:r>
                      <a:r>
                        <a:rPr lang="en-US" sz="1400" b="1" u="none" strike="noStrike" dirty="0" smtClean="0"/>
                        <a:t> UGC NET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875">
                <a:tc>
                  <a:txBody>
                    <a:bodyPr/>
                    <a:lstStyle/>
                    <a:p>
                      <a:pPr algn="ctr" rtl="0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/>
                        <a:t> </a:t>
                      </a:r>
                      <a:r>
                        <a:rPr lang="en-US" sz="1400" b="1" u="none" strike="noStrike" dirty="0" smtClean="0"/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71" marR="9171" marT="917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en-US" sz="3200" dirty="0" smtClean="0">
                <a:solidFill>
                  <a:srgbClr val="1CEE12"/>
                </a:solidFill>
              </a:rPr>
              <a:t/>
            </a:r>
            <a:br>
              <a:rPr lang="en-US" sz="3200" dirty="0" smtClean="0">
                <a:solidFill>
                  <a:srgbClr val="1CEE12"/>
                </a:solidFill>
              </a:rPr>
            </a:br>
            <a:r>
              <a:rPr lang="en-IN" dirty="0" smtClean="0"/>
              <a:t> </a:t>
            </a:r>
            <a:endParaRPr lang="en-US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1CEE12"/>
              </a:buClr>
            </a:pPr>
            <a:endParaRPr lang="en-US" sz="2000" dirty="0" smtClean="0">
              <a:solidFill>
                <a:schemeClr val="bg1"/>
              </a:solidFill>
              <a:latin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33400" y="2286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IN" sz="4400" b="1" dirty="0" smtClean="0">
                <a:solidFill>
                  <a:srgbClr val="1CEE12"/>
                </a:solidFill>
                <a:latin typeface="+mj-lt"/>
                <a:ea typeface="+mj-ea"/>
                <a:cs typeface="+mj-cs"/>
              </a:rPr>
              <a:t>Publications  (Books)</a:t>
            </a:r>
            <a:endParaRPr lang="en-US" sz="4400" b="1" dirty="0">
              <a:solidFill>
                <a:srgbClr val="1CEE1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6778</TotalTime>
  <Words>1494</Words>
  <Application>Microsoft Office PowerPoint</Application>
  <PresentationFormat>On-screen Show (4:3)</PresentationFormat>
  <Paragraphs>377</Paragraphs>
  <Slides>35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Slide 1</vt:lpstr>
      <vt:lpstr>School of Studies in  Economics</vt:lpstr>
      <vt:lpstr>Vision And Mission</vt:lpstr>
      <vt:lpstr>Slide 4</vt:lpstr>
      <vt:lpstr>Salient Features</vt:lpstr>
      <vt:lpstr>Our Associations</vt:lpstr>
      <vt:lpstr>Slide 7</vt:lpstr>
      <vt:lpstr>Our Faculties </vt:lpstr>
      <vt:lpstr>  </vt:lpstr>
      <vt:lpstr>Faculty Achievements</vt:lpstr>
      <vt:lpstr>Slide 11</vt:lpstr>
      <vt:lpstr>Slide 12</vt:lpstr>
      <vt:lpstr>Slide 13</vt:lpstr>
      <vt:lpstr>Slide 14</vt:lpstr>
      <vt:lpstr>Slide 15</vt:lpstr>
      <vt:lpstr>Papers Published in Journals</vt:lpstr>
      <vt:lpstr>Publication Details of the Department 2010-15 (Faculty Wise)</vt:lpstr>
      <vt:lpstr>Resource Persons and Paper Presentation</vt:lpstr>
      <vt:lpstr>Ph.D. Awarded 2009-2014</vt:lpstr>
      <vt:lpstr>Faculty Enrichment Strategies </vt:lpstr>
      <vt:lpstr>Faculty Enrichment </vt:lpstr>
      <vt:lpstr>Slide 22</vt:lpstr>
      <vt:lpstr>                     Infrastructure</vt:lpstr>
      <vt:lpstr>Departmental Library As A Learning Resource</vt:lpstr>
      <vt:lpstr>IT Infrastructure</vt:lpstr>
      <vt:lpstr>Student Support and Progression</vt:lpstr>
      <vt:lpstr>                 Student Progression 2013-14 </vt:lpstr>
      <vt:lpstr> Results Analysis 2009-2015 </vt:lpstr>
      <vt:lpstr> Student Progression in Competitive Exams 2009-2015</vt:lpstr>
      <vt:lpstr>Extension Activities</vt:lpstr>
      <vt:lpstr>Slide 31</vt:lpstr>
      <vt:lpstr>Governance, Leadership And Management: Faculty members and Students</vt:lpstr>
      <vt:lpstr>Internal Quality Assurance System</vt:lpstr>
      <vt:lpstr> Best Practices</vt:lpstr>
      <vt:lpstr>Slide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economics</cp:lastModifiedBy>
  <cp:revision>1505</cp:revision>
  <dcterms:created xsi:type="dcterms:W3CDTF">2006-08-16T00:00:00Z</dcterms:created>
  <dcterms:modified xsi:type="dcterms:W3CDTF">2015-08-06T20:53:21Z</dcterms:modified>
</cp:coreProperties>
</file>