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B860-B5F6-4B9B-9534-A087E94A32B8}" type="datetimeFigureOut">
              <a:rPr lang="en-US" smtClean="0"/>
              <a:pPr/>
              <a:t>19/05/2020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C8BD-2B95-4DB1-BD7A-6CA06F528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B860-B5F6-4B9B-9534-A087E94A32B8}" type="datetimeFigureOut">
              <a:rPr lang="en-US" smtClean="0"/>
              <a:pPr/>
              <a:t>19/05/2020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C8BD-2B95-4DB1-BD7A-6CA06F528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B860-B5F6-4B9B-9534-A087E94A32B8}" type="datetimeFigureOut">
              <a:rPr lang="en-US" smtClean="0"/>
              <a:pPr/>
              <a:t>19/05/2020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C8BD-2B95-4DB1-BD7A-6CA06F528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B860-B5F6-4B9B-9534-A087E94A32B8}" type="datetimeFigureOut">
              <a:rPr lang="en-US" smtClean="0"/>
              <a:pPr/>
              <a:t>19/05/2020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C8BD-2B95-4DB1-BD7A-6CA06F528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B860-B5F6-4B9B-9534-A087E94A32B8}" type="datetimeFigureOut">
              <a:rPr lang="en-US" smtClean="0"/>
              <a:pPr/>
              <a:t>19/05/2020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C8BD-2B95-4DB1-BD7A-6CA06F528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B860-B5F6-4B9B-9534-A087E94A32B8}" type="datetimeFigureOut">
              <a:rPr lang="en-US" smtClean="0"/>
              <a:pPr/>
              <a:t>19/05/2020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C8BD-2B95-4DB1-BD7A-6CA06F528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B860-B5F6-4B9B-9534-A087E94A32B8}" type="datetimeFigureOut">
              <a:rPr lang="en-US" smtClean="0"/>
              <a:pPr/>
              <a:t>19/05/2020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C8BD-2B95-4DB1-BD7A-6CA06F528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B860-B5F6-4B9B-9534-A087E94A32B8}" type="datetimeFigureOut">
              <a:rPr lang="en-US" smtClean="0"/>
              <a:pPr/>
              <a:t>19/05/2020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C8BD-2B95-4DB1-BD7A-6CA06F528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B860-B5F6-4B9B-9534-A087E94A32B8}" type="datetimeFigureOut">
              <a:rPr lang="en-US" smtClean="0"/>
              <a:pPr/>
              <a:t>19/05/2020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C8BD-2B95-4DB1-BD7A-6CA06F528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B860-B5F6-4B9B-9534-A087E94A32B8}" type="datetimeFigureOut">
              <a:rPr lang="en-US" smtClean="0"/>
              <a:pPr/>
              <a:t>19/05/2020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C8BD-2B95-4DB1-BD7A-6CA06F528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B860-B5F6-4B9B-9534-A087E94A32B8}" type="datetimeFigureOut">
              <a:rPr lang="en-US" smtClean="0"/>
              <a:pPr/>
              <a:t>19/05/2020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C8BD-2B95-4DB1-BD7A-6CA06F528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CB860-B5F6-4B9B-9534-A087E94A32B8}" type="datetimeFigureOut">
              <a:rPr lang="en-US" smtClean="0"/>
              <a:pPr/>
              <a:t>19/05/2020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5C8BD-2B95-4DB1-BD7A-6CA06F528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1038" cy="711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13888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85313" cy="709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8163" cy="716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80538" cy="722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99588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75788" cy="720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42463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Rahul\Pictures\Screenshots\Screenshot (10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71600" y="838200"/>
            <a:ext cx="6400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shot (128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838200"/>
            <a:ext cx="64008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44000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938" cy="701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99613" cy="716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7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2438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61513" cy="716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18663" cy="725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Rahul</dc:creator>
  <cp:lastModifiedBy>Rahul</cp:lastModifiedBy>
  <cp:revision>6</cp:revision>
  <dcterms:created xsi:type="dcterms:W3CDTF">2020-05-19T07:51:10Z</dcterms:created>
  <dcterms:modified xsi:type="dcterms:W3CDTF">2020-05-19T08:13:12Z</dcterms:modified>
</cp:coreProperties>
</file>