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74B3-6A18-4412-86BF-C3D8C82F528A}" type="datetimeFigureOut">
              <a:rPr lang="en-US" smtClean="0"/>
              <a:pPr/>
              <a:t>4/17/2020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AFD-39A5-4DC2-BFD4-3FAA6002058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14487"/>
          </a:xfrm>
        </p:spPr>
        <p:txBody>
          <a:bodyPr/>
          <a:lstStyle/>
          <a:p>
            <a:r>
              <a:rPr lang="en-IN" dirty="0" smtClean="0"/>
              <a:t>Control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643470"/>
          </a:xfrm>
        </p:spPr>
        <p:txBody>
          <a:bodyPr>
            <a:normAutofit fontScale="85000" lnSpcReduction="20000"/>
          </a:bodyPr>
          <a:lstStyle/>
          <a:p>
            <a:endParaRPr lang="en-IN" sz="4000" dirty="0" smtClean="0">
              <a:solidFill>
                <a:schemeClr val="tx1"/>
              </a:solidFill>
            </a:endParaRPr>
          </a:p>
          <a:p>
            <a:r>
              <a:rPr lang="en-IN" sz="4800" dirty="0" smtClean="0">
                <a:solidFill>
                  <a:schemeClr val="tx1"/>
                </a:solidFill>
              </a:rPr>
              <a:t>Block Reduction Technique</a:t>
            </a:r>
          </a:p>
          <a:p>
            <a:r>
              <a:rPr lang="en-IN" sz="4800" dirty="0" smtClean="0">
                <a:solidFill>
                  <a:schemeClr val="tx1"/>
                </a:solidFill>
              </a:rPr>
              <a:t>Part 2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sz="2400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IN" sz="2400" dirty="0" err="1" smtClean="0">
                <a:solidFill>
                  <a:schemeClr val="tx1"/>
                </a:solidFill>
              </a:rPr>
              <a:t>Er</a:t>
            </a:r>
            <a:r>
              <a:rPr lang="en-IN" sz="2400" dirty="0" smtClean="0">
                <a:solidFill>
                  <a:schemeClr val="tx1"/>
                </a:solidFill>
              </a:rPr>
              <a:t>. </a:t>
            </a:r>
            <a:r>
              <a:rPr lang="en-IN" sz="2400" dirty="0" err="1" smtClean="0">
                <a:solidFill>
                  <a:schemeClr val="tx1"/>
                </a:solidFill>
              </a:rPr>
              <a:t>Kanchan</a:t>
            </a:r>
            <a:r>
              <a:rPr lang="en-IN" sz="2400" dirty="0" smtClean="0">
                <a:solidFill>
                  <a:schemeClr val="tx1"/>
                </a:solidFill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</a:rPr>
              <a:t>Thool</a:t>
            </a:r>
            <a:endParaRPr lang="en-IN" sz="2400" dirty="0" smtClean="0">
              <a:solidFill>
                <a:schemeClr val="tx1"/>
              </a:solidFill>
            </a:endParaRPr>
          </a:p>
          <a:p>
            <a:r>
              <a:rPr lang="en-IN" sz="2400" dirty="0" err="1" smtClean="0">
                <a:solidFill>
                  <a:schemeClr val="tx1"/>
                </a:solidFill>
              </a:rPr>
              <a:t>SoET</a:t>
            </a:r>
            <a:r>
              <a:rPr lang="en-IN" sz="2400" dirty="0" smtClean="0">
                <a:solidFill>
                  <a:schemeClr val="tx1"/>
                </a:solidFill>
              </a:rPr>
              <a:t>, VU, </a:t>
            </a:r>
            <a:r>
              <a:rPr lang="en-IN" sz="2400" dirty="0" err="1" smtClean="0">
                <a:solidFill>
                  <a:schemeClr val="tx1"/>
                </a:solidFill>
              </a:rPr>
              <a:t>ujjain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Page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582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8684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age 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Control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</dc:title>
  <dc:creator>admin</dc:creator>
  <cp:lastModifiedBy>admin</cp:lastModifiedBy>
  <cp:revision>3</cp:revision>
  <dcterms:created xsi:type="dcterms:W3CDTF">2020-04-17T10:10:12Z</dcterms:created>
  <dcterms:modified xsi:type="dcterms:W3CDTF">2020-04-17T10:51:31Z</dcterms:modified>
</cp:coreProperties>
</file>