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0" r:id="rId3"/>
    <p:sldId id="287" r:id="rId4"/>
    <p:sldId id="257" r:id="rId5"/>
    <p:sldId id="280" r:id="rId6"/>
    <p:sldId id="291" r:id="rId7"/>
    <p:sldId id="279" r:id="rId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007" autoAdjust="0"/>
  </p:normalViewPr>
  <p:slideViewPr>
    <p:cSldViewPr>
      <p:cViewPr varScale="1">
        <p:scale>
          <a:sx n="51" d="100"/>
          <a:sy n="51" d="100"/>
        </p:scale>
        <p:origin x="-2292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22/04/2020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212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22/04/2020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885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22/04/2020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45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22/04/2020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42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22/04/2020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07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22/04/2020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321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22/04/2020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323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22/04/2020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26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22/04/2020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272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22/04/2020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079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22/04/2020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85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B54F5-E795-4988-88F3-9156853A39DE}" type="datetimeFigureOut">
              <a:rPr lang="en-IN" smtClean="0"/>
              <a:t>22/04/2020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333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215495" y="6532905"/>
            <a:ext cx="444365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Dr. </a:t>
            </a:r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Alka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Vyas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Professor &amp; Head</a:t>
            </a:r>
          </a:p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S. S. in Microbiology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VU, Ujjain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2291" y="755576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M.Sc. 2</a:t>
            </a:r>
            <a:r>
              <a:rPr lang="en-US" sz="3200" b="1" baseline="30000" dirty="0" smtClean="0"/>
              <a:t>nd</a:t>
            </a:r>
            <a:r>
              <a:rPr lang="en-US" sz="3200" b="1" dirty="0" smtClean="0"/>
              <a:t> Semester Microbiology (CBCS)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2291" y="2277581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MOLECULAR BIOLGY</a:t>
            </a:r>
            <a:endParaRPr lang="en-IN" sz="40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9069" y="3851920"/>
            <a:ext cx="4267001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Regulation of 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Cell Cycle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6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2020\Alkagoogle class\8.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r="50858" b="4571"/>
          <a:stretch/>
        </p:blipFill>
        <p:spPr bwMode="auto">
          <a:xfrm rot="5400000">
            <a:off x="-1141883" y="1144115"/>
            <a:ext cx="9141768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85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2020\Alkagoogle class\8.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9" r="23587" b="4571"/>
          <a:stretch/>
        </p:blipFill>
        <p:spPr bwMode="auto">
          <a:xfrm rot="5400000">
            <a:off x="-96757" y="102434"/>
            <a:ext cx="7020274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6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2020\Alkagoogle class\8.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1" r="54631"/>
          <a:stretch/>
        </p:blipFill>
        <p:spPr bwMode="auto">
          <a:xfrm rot="5400000">
            <a:off x="-1109735" y="1176266"/>
            <a:ext cx="907746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11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2020\Alkagoogle class\8.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0" r="26677"/>
          <a:stretch/>
        </p:blipFill>
        <p:spPr bwMode="auto">
          <a:xfrm rot="5400000">
            <a:off x="-985799" y="1048681"/>
            <a:ext cx="8864692" cy="6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44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2020\Alkagoogle class\8.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6" r="37477"/>
          <a:stretch/>
        </p:blipFill>
        <p:spPr bwMode="auto">
          <a:xfrm rot="5400000">
            <a:off x="-1147396" y="1192629"/>
            <a:ext cx="9122706" cy="678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383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4316" y="5076056"/>
            <a:ext cx="332937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Wish You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All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BEst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852" y="683568"/>
            <a:ext cx="48923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Stay At Home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Secure Your Life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4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43</Words>
  <Application>Microsoft Office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Vyas Sir</dc:creator>
  <cp:lastModifiedBy>Vyas Sir</cp:lastModifiedBy>
  <cp:revision>31</cp:revision>
  <dcterms:created xsi:type="dcterms:W3CDTF">2020-04-13T09:32:07Z</dcterms:created>
  <dcterms:modified xsi:type="dcterms:W3CDTF">2020-04-22T16:16:14Z</dcterms:modified>
</cp:coreProperties>
</file>