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4" r:id="rId13"/>
    <p:sldId id="275" r:id="rId14"/>
    <p:sldId id="276" r:id="rId15"/>
    <p:sldId id="272" r:id="rId16"/>
    <p:sldId id="278" r:id="rId17"/>
    <p:sldId id="279" r:id="rId18"/>
    <p:sldId id="280" r:id="rId19"/>
    <p:sldId id="281" r:id="rId20"/>
    <p:sldId id="283" r:id="rId21"/>
    <p:sldId id="28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2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10.xml.rels><?xml version="1.0" encoding="UTF-8" standalone="yes"?>
<Relationships xmlns="http://schemas.openxmlformats.org/package/2006/relationships"><Relationship Id="rId8" Type="http://schemas.openxmlformats.org/officeDocument/2006/relationships/image" Target="../media/image62.svg"/><Relationship Id="rId3" Type="http://schemas.openxmlformats.org/officeDocument/2006/relationships/image" Target="../media/image57.png"/><Relationship Id="rId7" Type="http://schemas.openxmlformats.org/officeDocument/2006/relationships/image" Target="../media/image61.png"/><Relationship Id="rId2" Type="http://schemas.openxmlformats.org/officeDocument/2006/relationships/image" Target="../media/image56.svg"/><Relationship Id="rId1" Type="http://schemas.openxmlformats.org/officeDocument/2006/relationships/image" Target="../media/image55.png"/><Relationship Id="rId6" Type="http://schemas.openxmlformats.org/officeDocument/2006/relationships/image" Target="../media/image60.svg"/><Relationship Id="rId5" Type="http://schemas.openxmlformats.org/officeDocument/2006/relationships/image" Target="../media/image59.png"/><Relationship Id="rId10" Type="http://schemas.openxmlformats.org/officeDocument/2006/relationships/image" Target="../media/image64.svg"/><Relationship Id="rId4" Type="http://schemas.openxmlformats.org/officeDocument/2006/relationships/image" Target="../media/image58.svg"/><Relationship Id="rId9" Type="http://schemas.openxmlformats.org/officeDocument/2006/relationships/image" Target="../media/image63.png"/></Relationships>
</file>

<file path=ppt/diagrams/_rels/data12.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65.png"/><Relationship Id="rId7" Type="http://schemas.openxmlformats.org/officeDocument/2006/relationships/image" Target="../media/image3.png"/><Relationship Id="rId2" Type="http://schemas.openxmlformats.org/officeDocument/2006/relationships/image" Target="../media/image50.svg"/><Relationship Id="rId1" Type="http://schemas.openxmlformats.org/officeDocument/2006/relationships/image" Target="../media/image49.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66.svg"/></Relationships>
</file>

<file path=ppt/diagrams/_rels/data13.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15.png"/><Relationship Id="rId7" Type="http://schemas.openxmlformats.org/officeDocument/2006/relationships/image" Target="../media/image1.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40.svg"/><Relationship Id="rId5" Type="http://schemas.openxmlformats.org/officeDocument/2006/relationships/image" Target="../media/image39.png"/><Relationship Id="rId4" Type="http://schemas.openxmlformats.org/officeDocument/2006/relationships/image" Target="../media/image16.svg"/></Relationships>
</file>

<file path=ppt/diagrams/_rels/data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diagrams/_rels/data3.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19.png"/><Relationship Id="rId7" Type="http://schemas.openxmlformats.org/officeDocument/2006/relationships/image" Target="../media/image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ata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9.png"/><Relationship Id="rId7" Type="http://schemas.openxmlformats.org/officeDocument/2006/relationships/image" Target="../media/image1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0.svg"/></Relationships>
</file>

<file path=ppt/diagrams/_rels/data6.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ata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6.svg"/></Relationships>
</file>

<file path=ppt/diagrams/_rels/data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40.svg"/><Relationship Id="rId5" Type="http://schemas.openxmlformats.org/officeDocument/2006/relationships/image" Target="../media/image39.png"/><Relationship Id="rId4" Type="http://schemas.openxmlformats.org/officeDocument/2006/relationships/image" Target="../media/image4.svg"/></Relationships>
</file>

<file path=ppt/diagrams/_rels/data9.xml.rels><?xml version="1.0" encoding="UTF-8" standalone="yes"?>
<Relationships xmlns="http://schemas.openxmlformats.org/package/2006/relationships"><Relationship Id="rId8" Type="http://schemas.openxmlformats.org/officeDocument/2006/relationships/image" Target="../media/image48.svg"/><Relationship Id="rId13" Type="http://schemas.openxmlformats.org/officeDocument/2006/relationships/image" Target="../media/image53.png"/><Relationship Id="rId3" Type="http://schemas.openxmlformats.org/officeDocument/2006/relationships/image" Target="../media/image43.png"/><Relationship Id="rId7" Type="http://schemas.openxmlformats.org/officeDocument/2006/relationships/image" Target="../media/image47.png"/><Relationship Id="rId12" Type="http://schemas.openxmlformats.org/officeDocument/2006/relationships/image" Target="../media/image52.sv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11" Type="http://schemas.openxmlformats.org/officeDocument/2006/relationships/image" Target="../media/image51.pn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 Id="rId14" Type="http://schemas.openxmlformats.org/officeDocument/2006/relationships/image" Target="../media/image5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62.svg"/><Relationship Id="rId3" Type="http://schemas.openxmlformats.org/officeDocument/2006/relationships/image" Target="../media/image57.png"/><Relationship Id="rId7" Type="http://schemas.openxmlformats.org/officeDocument/2006/relationships/image" Target="../media/image61.png"/><Relationship Id="rId2" Type="http://schemas.openxmlformats.org/officeDocument/2006/relationships/image" Target="../media/image56.svg"/><Relationship Id="rId1" Type="http://schemas.openxmlformats.org/officeDocument/2006/relationships/image" Target="../media/image55.png"/><Relationship Id="rId6" Type="http://schemas.openxmlformats.org/officeDocument/2006/relationships/image" Target="../media/image60.svg"/><Relationship Id="rId5" Type="http://schemas.openxmlformats.org/officeDocument/2006/relationships/image" Target="../media/image59.png"/><Relationship Id="rId10" Type="http://schemas.openxmlformats.org/officeDocument/2006/relationships/image" Target="../media/image64.svg"/><Relationship Id="rId4" Type="http://schemas.openxmlformats.org/officeDocument/2006/relationships/image" Target="../media/image58.svg"/><Relationship Id="rId9" Type="http://schemas.openxmlformats.org/officeDocument/2006/relationships/image" Target="../media/image63.png"/></Relationships>
</file>

<file path=ppt/diagrams/_rels/drawing12.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65.png"/><Relationship Id="rId7" Type="http://schemas.openxmlformats.org/officeDocument/2006/relationships/image" Target="../media/image3.png"/><Relationship Id="rId2" Type="http://schemas.openxmlformats.org/officeDocument/2006/relationships/image" Target="../media/image50.svg"/><Relationship Id="rId1" Type="http://schemas.openxmlformats.org/officeDocument/2006/relationships/image" Target="../media/image49.png"/><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66.svg"/></Relationships>
</file>

<file path=ppt/diagrams/_rels/drawing13.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15.png"/><Relationship Id="rId7" Type="http://schemas.openxmlformats.org/officeDocument/2006/relationships/image" Target="../media/image1.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40.svg"/><Relationship Id="rId5" Type="http://schemas.openxmlformats.org/officeDocument/2006/relationships/image" Target="../media/image39.png"/><Relationship Id="rId4" Type="http://schemas.openxmlformats.org/officeDocument/2006/relationships/image" Target="../media/image16.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4.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diagrams/_rels/drawing3.xml.rels><?xml version="1.0" encoding="UTF-8" standalone="yes"?>
<Relationships xmlns="http://schemas.openxmlformats.org/package/2006/relationships"><Relationship Id="rId8" Type="http://schemas.openxmlformats.org/officeDocument/2006/relationships/image" Target="../media/image4.svg"/><Relationship Id="rId3" Type="http://schemas.openxmlformats.org/officeDocument/2006/relationships/image" Target="../media/image19.png"/><Relationship Id="rId7" Type="http://schemas.openxmlformats.org/officeDocument/2006/relationships/image" Target="../media/image3.pn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20.svg"/></Relationships>
</file>

<file path=ppt/diagrams/_rels/drawing4.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9.png"/><Relationship Id="rId7" Type="http://schemas.openxmlformats.org/officeDocument/2006/relationships/image" Target="../media/image15.pn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0.svg"/></Relationships>
</file>

<file path=ppt/diagrams/_rels/drawing6.xml.rels><?xml version="1.0" encoding="UTF-8" standalone="yes"?>
<Relationships xmlns="http://schemas.openxmlformats.org/package/2006/relationships"><Relationship Id="rId8" Type="http://schemas.openxmlformats.org/officeDocument/2006/relationships/image" Target="../media/image32.svg"/><Relationship Id="rId3" Type="http://schemas.openxmlformats.org/officeDocument/2006/relationships/image" Target="../media/image27.png"/><Relationship Id="rId7" Type="http://schemas.openxmlformats.org/officeDocument/2006/relationships/image" Target="../media/image31.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30.svg"/><Relationship Id="rId5" Type="http://schemas.openxmlformats.org/officeDocument/2006/relationships/image" Target="../media/image29.png"/><Relationship Id="rId4" Type="http://schemas.openxmlformats.org/officeDocument/2006/relationships/image" Target="../media/image28.svg"/></Relationships>
</file>

<file path=ppt/diagrams/_rels/drawing7.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svg"/><Relationship Id="rId1" Type="http://schemas.openxmlformats.org/officeDocument/2006/relationships/image" Target="../media/image33.png"/><Relationship Id="rId6" Type="http://schemas.openxmlformats.org/officeDocument/2006/relationships/image" Target="../media/image38.svg"/><Relationship Id="rId5" Type="http://schemas.openxmlformats.org/officeDocument/2006/relationships/image" Target="../media/image37.png"/><Relationship Id="rId4" Type="http://schemas.openxmlformats.org/officeDocument/2006/relationships/image" Target="../media/image36.svg"/></Relationships>
</file>

<file path=ppt/diagrams/_rels/drawing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40.svg"/><Relationship Id="rId5" Type="http://schemas.openxmlformats.org/officeDocument/2006/relationships/image" Target="../media/image39.png"/><Relationship Id="rId4" Type="http://schemas.openxmlformats.org/officeDocument/2006/relationships/image" Target="../media/image4.svg"/></Relationships>
</file>

<file path=ppt/diagrams/_rels/drawing9.xml.rels><?xml version="1.0" encoding="UTF-8" standalone="yes"?>
<Relationships xmlns="http://schemas.openxmlformats.org/package/2006/relationships"><Relationship Id="rId8" Type="http://schemas.openxmlformats.org/officeDocument/2006/relationships/image" Target="../media/image48.svg"/><Relationship Id="rId13" Type="http://schemas.openxmlformats.org/officeDocument/2006/relationships/image" Target="../media/image53.png"/><Relationship Id="rId3" Type="http://schemas.openxmlformats.org/officeDocument/2006/relationships/image" Target="../media/image43.png"/><Relationship Id="rId7" Type="http://schemas.openxmlformats.org/officeDocument/2006/relationships/image" Target="../media/image47.png"/><Relationship Id="rId12" Type="http://schemas.openxmlformats.org/officeDocument/2006/relationships/image" Target="../media/image52.svg"/><Relationship Id="rId2" Type="http://schemas.openxmlformats.org/officeDocument/2006/relationships/image" Target="../media/image42.svg"/><Relationship Id="rId1" Type="http://schemas.openxmlformats.org/officeDocument/2006/relationships/image" Target="../media/image41.png"/><Relationship Id="rId6" Type="http://schemas.openxmlformats.org/officeDocument/2006/relationships/image" Target="../media/image46.svg"/><Relationship Id="rId11" Type="http://schemas.openxmlformats.org/officeDocument/2006/relationships/image" Target="../media/image51.png"/><Relationship Id="rId5" Type="http://schemas.openxmlformats.org/officeDocument/2006/relationships/image" Target="../media/image45.png"/><Relationship Id="rId10" Type="http://schemas.openxmlformats.org/officeDocument/2006/relationships/image" Target="../media/image50.svg"/><Relationship Id="rId4" Type="http://schemas.openxmlformats.org/officeDocument/2006/relationships/image" Target="../media/image44.svg"/><Relationship Id="rId9" Type="http://schemas.openxmlformats.org/officeDocument/2006/relationships/image" Target="../media/image49.png"/><Relationship Id="rId14" Type="http://schemas.openxmlformats.org/officeDocument/2006/relationships/image" Target="../media/image5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B664A699-EE5A-4F46-8434-565DD0E62F8E}"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02CFDDD8-4EA8-46EA-A5CF-2D8DBE634D15}">
      <dgm:prSet/>
      <dgm:spPr/>
      <dgm:t>
        <a:bodyPr/>
        <a:lstStyle/>
        <a:p>
          <a:r>
            <a:rPr lang="en-IN"/>
            <a:t>Research is the systematic approach towards purposeful investigation.</a:t>
          </a:r>
          <a:endParaRPr lang="en-US"/>
        </a:p>
      </dgm:t>
    </dgm:pt>
    <dgm:pt modelId="{1609A8EE-4F8E-4999-A369-7CF7F80FCBD4}" type="parTrans" cxnId="{B5AA08C3-F95F-4246-9C97-6537D5F0CEBC}">
      <dgm:prSet/>
      <dgm:spPr/>
      <dgm:t>
        <a:bodyPr/>
        <a:lstStyle/>
        <a:p>
          <a:endParaRPr lang="en-US"/>
        </a:p>
      </dgm:t>
    </dgm:pt>
    <dgm:pt modelId="{B46671B7-9FB8-437C-A7D7-25922902E8D9}" type="sibTrans" cxnId="{B5AA08C3-F95F-4246-9C97-6537D5F0CEBC}">
      <dgm:prSet/>
      <dgm:spPr/>
      <dgm:t>
        <a:bodyPr/>
        <a:lstStyle/>
        <a:p>
          <a:endParaRPr lang="en-US"/>
        </a:p>
      </dgm:t>
    </dgm:pt>
    <dgm:pt modelId="{D1A96E32-BF0B-4FB2-9B7E-9387ABC467FB}">
      <dgm:prSet/>
      <dgm:spPr/>
      <dgm:t>
        <a:bodyPr/>
        <a:lstStyle/>
        <a:p>
          <a:r>
            <a:rPr lang="en-IN"/>
            <a:t>Research as a word has got currency in modern times but it is very old in terms of practice.</a:t>
          </a:r>
          <a:endParaRPr lang="en-US"/>
        </a:p>
      </dgm:t>
    </dgm:pt>
    <dgm:pt modelId="{555AFD8B-36A6-4577-A244-85C5892BE846}" type="parTrans" cxnId="{27BF5A3E-272B-43BA-8FB2-7841AA602CC9}">
      <dgm:prSet/>
      <dgm:spPr/>
      <dgm:t>
        <a:bodyPr/>
        <a:lstStyle/>
        <a:p>
          <a:endParaRPr lang="en-US"/>
        </a:p>
      </dgm:t>
    </dgm:pt>
    <dgm:pt modelId="{51E491C2-A7F5-4A27-885F-FF8120C01B81}" type="sibTrans" cxnId="{27BF5A3E-272B-43BA-8FB2-7841AA602CC9}">
      <dgm:prSet/>
      <dgm:spPr/>
      <dgm:t>
        <a:bodyPr/>
        <a:lstStyle/>
        <a:p>
          <a:endParaRPr lang="en-US"/>
        </a:p>
      </dgm:t>
    </dgm:pt>
    <dgm:pt modelId="{1DE32F90-9CC1-4B6B-9464-35D5DA13AAF2}">
      <dgm:prSet/>
      <dgm:spPr/>
      <dgm:t>
        <a:bodyPr/>
        <a:lstStyle/>
        <a:p>
          <a:r>
            <a:rPr lang="en-IN"/>
            <a:t>There is a history of continuous struggle between man and nature.</a:t>
          </a:r>
          <a:endParaRPr lang="en-US"/>
        </a:p>
      </dgm:t>
    </dgm:pt>
    <dgm:pt modelId="{F2BF7845-7C2A-419B-944E-7A36BF3F2AF4}" type="parTrans" cxnId="{049DD69D-D95A-4128-8268-991C42679558}">
      <dgm:prSet/>
      <dgm:spPr/>
      <dgm:t>
        <a:bodyPr/>
        <a:lstStyle/>
        <a:p>
          <a:endParaRPr lang="en-US"/>
        </a:p>
      </dgm:t>
    </dgm:pt>
    <dgm:pt modelId="{E1B94B82-3A51-4EDB-AF20-1FECC6DE06BF}" type="sibTrans" cxnId="{049DD69D-D95A-4128-8268-991C42679558}">
      <dgm:prSet/>
      <dgm:spPr/>
      <dgm:t>
        <a:bodyPr/>
        <a:lstStyle/>
        <a:p>
          <a:endParaRPr lang="en-US"/>
        </a:p>
      </dgm:t>
    </dgm:pt>
    <dgm:pt modelId="{0EA01F7D-19FE-4D13-873A-37E9B5BD3162}">
      <dgm:prSet/>
      <dgm:spPr/>
      <dgm:t>
        <a:bodyPr/>
        <a:lstStyle/>
        <a:p>
          <a:r>
            <a:rPr lang="en-IN"/>
            <a:t>History of man on earth is the history of knowledge and knowledge grows through research.</a:t>
          </a:r>
          <a:endParaRPr lang="en-US"/>
        </a:p>
      </dgm:t>
    </dgm:pt>
    <dgm:pt modelId="{FAACACA7-3B8F-4A54-9CEF-50EA7DC432F7}" type="parTrans" cxnId="{43C3B623-76E5-440C-8D4C-B5A46653AE87}">
      <dgm:prSet/>
      <dgm:spPr/>
      <dgm:t>
        <a:bodyPr/>
        <a:lstStyle/>
        <a:p>
          <a:endParaRPr lang="en-US"/>
        </a:p>
      </dgm:t>
    </dgm:pt>
    <dgm:pt modelId="{91C392E6-C2C3-4C25-9542-B074C4A8451A}" type="sibTrans" cxnId="{43C3B623-76E5-440C-8D4C-B5A46653AE87}">
      <dgm:prSet/>
      <dgm:spPr/>
      <dgm:t>
        <a:bodyPr/>
        <a:lstStyle/>
        <a:p>
          <a:endParaRPr lang="en-US"/>
        </a:p>
      </dgm:t>
    </dgm:pt>
    <dgm:pt modelId="{130E5BD7-5D9E-4AC6-84A8-AE70536EDFBB}" type="pres">
      <dgm:prSet presAssocID="{B664A699-EE5A-4F46-8434-565DD0E62F8E}" presName="root" presStyleCnt="0">
        <dgm:presLayoutVars>
          <dgm:dir/>
          <dgm:resizeHandles val="exact"/>
        </dgm:presLayoutVars>
      </dgm:prSet>
      <dgm:spPr/>
    </dgm:pt>
    <dgm:pt modelId="{23E54063-A40B-435A-B659-E7F6CCDBA831}" type="pres">
      <dgm:prSet presAssocID="{02CFDDD8-4EA8-46EA-A5CF-2D8DBE634D15}" presName="compNode" presStyleCnt="0"/>
      <dgm:spPr/>
    </dgm:pt>
    <dgm:pt modelId="{585F3506-C56F-4B3E-A822-D3C5DCF62ECE}" type="pres">
      <dgm:prSet presAssocID="{02CFDDD8-4EA8-46EA-A5CF-2D8DBE634D15}" presName="bgRect" presStyleLbl="bgShp" presStyleIdx="0" presStyleCnt="4"/>
      <dgm:spPr/>
    </dgm:pt>
    <dgm:pt modelId="{95592930-3565-4E59-A5A3-4A3ABFE514C3}" type="pres">
      <dgm:prSet presAssocID="{02CFDDD8-4EA8-46EA-A5CF-2D8DBE634D15}"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36A8BB1A-518A-48C6-A4C0-914E9F3EAA01}" type="pres">
      <dgm:prSet presAssocID="{02CFDDD8-4EA8-46EA-A5CF-2D8DBE634D15}" presName="spaceRect" presStyleCnt="0"/>
      <dgm:spPr/>
    </dgm:pt>
    <dgm:pt modelId="{5E62C121-7DA3-47E6-A9D5-6C5783DF0236}" type="pres">
      <dgm:prSet presAssocID="{02CFDDD8-4EA8-46EA-A5CF-2D8DBE634D15}" presName="parTx" presStyleLbl="revTx" presStyleIdx="0" presStyleCnt="4">
        <dgm:presLayoutVars>
          <dgm:chMax val="0"/>
          <dgm:chPref val="0"/>
        </dgm:presLayoutVars>
      </dgm:prSet>
      <dgm:spPr/>
    </dgm:pt>
    <dgm:pt modelId="{29D9E433-5543-4F85-B213-3B63FBFA791E}" type="pres">
      <dgm:prSet presAssocID="{B46671B7-9FB8-437C-A7D7-25922902E8D9}" presName="sibTrans" presStyleCnt="0"/>
      <dgm:spPr/>
    </dgm:pt>
    <dgm:pt modelId="{C4EBBA6A-2153-4255-A674-0D41F74047F5}" type="pres">
      <dgm:prSet presAssocID="{D1A96E32-BF0B-4FB2-9B7E-9387ABC467FB}" presName="compNode" presStyleCnt="0"/>
      <dgm:spPr/>
    </dgm:pt>
    <dgm:pt modelId="{DFE21C48-34B4-4532-AF54-A3583899B5E9}" type="pres">
      <dgm:prSet presAssocID="{D1A96E32-BF0B-4FB2-9B7E-9387ABC467FB}" presName="bgRect" presStyleLbl="bgShp" presStyleIdx="1" presStyleCnt="4"/>
      <dgm:spPr/>
    </dgm:pt>
    <dgm:pt modelId="{ED83EA4A-0008-4DFA-82B1-30ABBAA1F25E}" type="pres">
      <dgm:prSet presAssocID="{D1A96E32-BF0B-4FB2-9B7E-9387ABC467F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2FD2FDC0-6690-415F-AB5C-D2F4BF8BD68A}" type="pres">
      <dgm:prSet presAssocID="{D1A96E32-BF0B-4FB2-9B7E-9387ABC467FB}" presName="spaceRect" presStyleCnt="0"/>
      <dgm:spPr/>
    </dgm:pt>
    <dgm:pt modelId="{7A357221-B719-438F-9D65-04CDD6C44407}" type="pres">
      <dgm:prSet presAssocID="{D1A96E32-BF0B-4FB2-9B7E-9387ABC467FB}" presName="parTx" presStyleLbl="revTx" presStyleIdx="1" presStyleCnt="4">
        <dgm:presLayoutVars>
          <dgm:chMax val="0"/>
          <dgm:chPref val="0"/>
        </dgm:presLayoutVars>
      </dgm:prSet>
      <dgm:spPr/>
    </dgm:pt>
    <dgm:pt modelId="{465A233B-209C-4835-A373-739167494A8E}" type="pres">
      <dgm:prSet presAssocID="{51E491C2-A7F5-4A27-885F-FF8120C01B81}" presName="sibTrans" presStyleCnt="0"/>
      <dgm:spPr/>
    </dgm:pt>
    <dgm:pt modelId="{6E2988D1-0582-451B-AF24-946761764AA6}" type="pres">
      <dgm:prSet presAssocID="{1DE32F90-9CC1-4B6B-9464-35D5DA13AAF2}" presName="compNode" presStyleCnt="0"/>
      <dgm:spPr/>
    </dgm:pt>
    <dgm:pt modelId="{7EF74EF2-99FD-480E-824C-3A0AC415634A}" type="pres">
      <dgm:prSet presAssocID="{1DE32F90-9CC1-4B6B-9464-35D5DA13AAF2}" presName="bgRect" presStyleLbl="bgShp" presStyleIdx="2" presStyleCnt="4"/>
      <dgm:spPr/>
    </dgm:pt>
    <dgm:pt modelId="{7D435A8B-1D5F-4539-8869-EBA6481F685B}" type="pres">
      <dgm:prSet presAssocID="{1DE32F90-9CC1-4B6B-9464-35D5DA13AAF2}"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indmill"/>
        </a:ext>
      </dgm:extLst>
    </dgm:pt>
    <dgm:pt modelId="{DC53A10F-2E95-4B63-A4B6-015B601239A5}" type="pres">
      <dgm:prSet presAssocID="{1DE32F90-9CC1-4B6B-9464-35D5DA13AAF2}" presName="spaceRect" presStyleCnt="0"/>
      <dgm:spPr/>
    </dgm:pt>
    <dgm:pt modelId="{00F38399-6E75-4E69-804D-44EA374096A9}" type="pres">
      <dgm:prSet presAssocID="{1DE32F90-9CC1-4B6B-9464-35D5DA13AAF2}" presName="parTx" presStyleLbl="revTx" presStyleIdx="2" presStyleCnt="4">
        <dgm:presLayoutVars>
          <dgm:chMax val="0"/>
          <dgm:chPref val="0"/>
        </dgm:presLayoutVars>
      </dgm:prSet>
      <dgm:spPr/>
    </dgm:pt>
    <dgm:pt modelId="{BCADDEE6-80F5-4A7A-9928-BDD342DD55A5}" type="pres">
      <dgm:prSet presAssocID="{E1B94B82-3A51-4EDB-AF20-1FECC6DE06BF}" presName="sibTrans" presStyleCnt="0"/>
      <dgm:spPr/>
    </dgm:pt>
    <dgm:pt modelId="{24952AE0-0963-428D-B9DE-F3F3D984B7DA}" type="pres">
      <dgm:prSet presAssocID="{0EA01F7D-19FE-4D13-873A-37E9B5BD3162}" presName="compNode" presStyleCnt="0"/>
      <dgm:spPr/>
    </dgm:pt>
    <dgm:pt modelId="{9C5F36CE-8FC9-4A87-84C6-4A3D68CF578F}" type="pres">
      <dgm:prSet presAssocID="{0EA01F7D-19FE-4D13-873A-37E9B5BD3162}" presName="bgRect" presStyleLbl="bgShp" presStyleIdx="3" presStyleCnt="4"/>
      <dgm:spPr/>
    </dgm:pt>
    <dgm:pt modelId="{43EE5DE3-9DF2-4D4D-8933-377DD2BB4D78}" type="pres">
      <dgm:prSet presAssocID="{0EA01F7D-19FE-4D13-873A-37E9B5BD316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D7BDB09C-93FA-4817-A925-0CB8012D6954}" type="pres">
      <dgm:prSet presAssocID="{0EA01F7D-19FE-4D13-873A-37E9B5BD3162}" presName="spaceRect" presStyleCnt="0"/>
      <dgm:spPr/>
    </dgm:pt>
    <dgm:pt modelId="{2B0C3973-241F-4E10-8654-EEAC29C4F794}" type="pres">
      <dgm:prSet presAssocID="{0EA01F7D-19FE-4D13-873A-37E9B5BD3162}" presName="parTx" presStyleLbl="revTx" presStyleIdx="3" presStyleCnt="4">
        <dgm:presLayoutVars>
          <dgm:chMax val="0"/>
          <dgm:chPref val="0"/>
        </dgm:presLayoutVars>
      </dgm:prSet>
      <dgm:spPr/>
    </dgm:pt>
  </dgm:ptLst>
  <dgm:cxnLst>
    <dgm:cxn modelId="{43C3B623-76E5-440C-8D4C-B5A46653AE87}" srcId="{B664A699-EE5A-4F46-8434-565DD0E62F8E}" destId="{0EA01F7D-19FE-4D13-873A-37E9B5BD3162}" srcOrd="3" destOrd="0" parTransId="{FAACACA7-3B8F-4A54-9CEF-50EA7DC432F7}" sibTransId="{91C392E6-C2C3-4C25-9542-B074C4A8451A}"/>
    <dgm:cxn modelId="{27BF5A3E-272B-43BA-8FB2-7841AA602CC9}" srcId="{B664A699-EE5A-4F46-8434-565DD0E62F8E}" destId="{D1A96E32-BF0B-4FB2-9B7E-9387ABC467FB}" srcOrd="1" destOrd="0" parTransId="{555AFD8B-36A6-4577-A244-85C5892BE846}" sibTransId="{51E491C2-A7F5-4A27-885F-FF8120C01B81}"/>
    <dgm:cxn modelId="{3D720C51-E1DD-4979-B3D0-FF20DEFCE4FA}" type="presOf" srcId="{0EA01F7D-19FE-4D13-873A-37E9B5BD3162}" destId="{2B0C3973-241F-4E10-8654-EEAC29C4F794}" srcOrd="0" destOrd="0" presId="urn:microsoft.com/office/officeart/2018/2/layout/IconVerticalSolidList"/>
    <dgm:cxn modelId="{8D65E484-81F1-4E2A-8BD2-A28551875219}" type="presOf" srcId="{D1A96E32-BF0B-4FB2-9B7E-9387ABC467FB}" destId="{7A357221-B719-438F-9D65-04CDD6C44407}" srcOrd="0" destOrd="0" presId="urn:microsoft.com/office/officeart/2018/2/layout/IconVerticalSolidList"/>
    <dgm:cxn modelId="{4C27618B-EE4D-49B1-A651-5AE719745921}" type="presOf" srcId="{1DE32F90-9CC1-4B6B-9464-35D5DA13AAF2}" destId="{00F38399-6E75-4E69-804D-44EA374096A9}" srcOrd="0" destOrd="0" presId="urn:microsoft.com/office/officeart/2018/2/layout/IconVerticalSolidList"/>
    <dgm:cxn modelId="{049DD69D-D95A-4128-8268-991C42679558}" srcId="{B664A699-EE5A-4F46-8434-565DD0E62F8E}" destId="{1DE32F90-9CC1-4B6B-9464-35D5DA13AAF2}" srcOrd="2" destOrd="0" parTransId="{F2BF7845-7C2A-419B-944E-7A36BF3F2AF4}" sibTransId="{E1B94B82-3A51-4EDB-AF20-1FECC6DE06BF}"/>
    <dgm:cxn modelId="{ACB778B5-53C9-474E-8D25-8A70FB93EADB}" type="presOf" srcId="{B664A699-EE5A-4F46-8434-565DD0E62F8E}" destId="{130E5BD7-5D9E-4AC6-84A8-AE70536EDFBB}" srcOrd="0" destOrd="0" presId="urn:microsoft.com/office/officeart/2018/2/layout/IconVerticalSolidList"/>
    <dgm:cxn modelId="{B5AA08C3-F95F-4246-9C97-6537D5F0CEBC}" srcId="{B664A699-EE5A-4F46-8434-565DD0E62F8E}" destId="{02CFDDD8-4EA8-46EA-A5CF-2D8DBE634D15}" srcOrd="0" destOrd="0" parTransId="{1609A8EE-4F8E-4999-A369-7CF7F80FCBD4}" sibTransId="{B46671B7-9FB8-437C-A7D7-25922902E8D9}"/>
    <dgm:cxn modelId="{1D6A26C3-3ABD-4FC2-A496-E82F1EE26A66}" type="presOf" srcId="{02CFDDD8-4EA8-46EA-A5CF-2D8DBE634D15}" destId="{5E62C121-7DA3-47E6-A9D5-6C5783DF0236}" srcOrd="0" destOrd="0" presId="urn:microsoft.com/office/officeart/2018/2/layout/IconVerticalSolidList"/>
    <dgm:cxn modelId="{79735C7C-4111-4869-9F43-FB7E1CF80054}" type="presParOf" srcId="{130E5BD7-5D9E-4AC6-84A8-AE70536EDFBB}" destId="{23E54063-A40B-435A-B659-E7F6CCDBA831}" srcOrd="0" destOrd="0" presId="urn:microsoft.com/office/officeart/2018/2/layout/IconVerticalSolidList"/>
    <dgm:cxn modelId="{0144C771-4ED4-4260-88F5-B20D3464BC18}" type="presParOf" srcId="{23E54063-A40B-435A-B659-E7F6CCDBA831}" destId="{585F3506-C56F-4B3E-A822-D3C5DCF62ECE}" srcOrd="0" destOrd="0" presId="urn:microsoft.com/office/officeart/2018/2/layout/IconVerticalSolidList"/>
    <dgm:cxn modelId="{90B5DBA6-F1A9-4FCD-83F6-490BA47F83CB}" type="presParOf" srcId="{23E54063-A40B-435A-B659-E7F6CCDBA831}" destId="{95592930-3565-4E59-A5A3-4A3ABFE514C3}" srcOrd="1" destOrd="0" presId="urn:microsoft.com/office/officeart/2018/2/layout/IconVerticalSolidList"/>
    <dgm:cxn modelId="{37971B5D-A87F-4E3D-9C02-0A0B0A7E15C7}" type="presParOf" srcId="{23E54063-A40B-435A-B659-E7F6CCDBA831}" destId="{36A8BB1A-518A-48C6-A4C0-914E9F3EAA01}" srcOrd="2" destOrd="0" presId="urn:microsoft.com/office/officeart/2018/2/layout/IconVerticalSolidList"/>
    <dgm:cxn modelId="{006898AA-BB01-46C3-9E65-38B556E32EEF}" type="presParOf" srcId="{23E54063-A40B-435A-B659-E7F6CCDBA831}" destId="{5E62C121-7DA3-47E6-A9D5-6C5783DF0236}" srcOrd="3" destOrd="0" presId="urn:microsoft.com/office/officeart/2018/2/layout/IconVerticalSolidList"/>
    <dgm:cxn modelId="{E35C134B-A8E6-40C0-B9B9-8FB698DCCF21}" type="presParOf" srcId="{130E5BD7-5D9E-4AC6-84A8-AE70536EDFBB}" destId="{29D9E433-5543-4F85-B213-3B63FBFA791E}" srcOrd="1" destOrd="0" presId="urn:microsoft.com/office/officeart/2018/2/layout/IconVerticalSolidList"/>
    <dgm:cxn modelId="{83247B44-C99D-4FD8-B296-3E9005E67FB4}" type="presParOf" srcId="{130E5BD7-5D9E-4AC6-84A8-AE70536EDFBB}" destId="{C4EBBA6A-2153-4255-A674-0D41F74047F5}" srcOrd="2" destOrd="0" presId="urn:microsoft.com/office/officeart/2018/2/layout/IconVerticalSolidList"/>
    <dgm:cxn modelId="{F17A2DD9-6A92-4F3E-927A-8660BC852DAA}" type="presParOf" srcId="{C4EBBA6A-2153-4255-A674-0D41F74047F5}" destId="{DFE21C48-34B4-4532-AF54-A3583899B5E9}" srcOrd="0" destOrd="0" presId="urn:microsoft.com/office/officeart/2018/2/layout/IconVerticalSolidList"/>
    <dgm:cxn modelId="{3C5EE7BE-338F-43CF-8F04-2505CE94D138}" type="presParOf" srcId="{C4EBBA6A-2153-4255-A674-0D41F74047F5}" destId="{ED83EA4A-0008-4DFA-82B1-30ABBAA1F25E}" srcOrd="1" destOrd="0" presId="urn:microsoft.com/office/officeart/2018/2/layout/IconVerticalSolidList"/>
    <dgm:cxn modelId="{ED383CB8-372E-4B21-8FDB-5FC8A29C5702}" type="presParOf" srcId="{C4EBBA6A-2153-4255-A674-0D41F74047F5}" destId="{2FD2FDC0-6690-415F-AB5C-D2F4BF8BD68A}" srcOrd="2" destOrd="0" presId="urn:microsoft.com/office/officeart/2018/2/layout/IconVerticalSolidList"/>
    <dgm:cxn modelId="{D1353B86-C565-424C-B1B9-74392C740B59}" type="presParOf" srcId="{C4EBBA6A-2153-4255-A674-0D41F74047F5}" destId="{7A357221-B719-438F-9D65-04CDD6C44407}" srcOrd="3" destOrd="0" presId="urn:microsoft.com/office/officeart/2018/2/layout/IconVerticalSolidList"/>
    <dgm:cxn modelId="{AF616684-1D9B-4E37-984D-B930A6D58E66}" type="presParOf" srcId="{130E5BD7-5D9E-4AC6-84A8-AE70536EDFBB}" destId="{465A233B-209C-4835-A373-739167494A8E}" srcOrd="3" destOrd="0" presId="urn:microsoft.com/office/officeart/2018/2/layout/IconVerticalSolidList"/>
    <dgm:cxn modelId="{206B3A09-AE9F-481B-8CB6-6948C538A718}" type="presParOf" srcId="{130E5BD7-5D9E-4AC6-84A8-AE70536EDFBB}" destId="{6E2988D1-0582-451B-AF24-946761764AA6}" srcOrd="4" destOrd="0" presId="urn:microsoft.com/office/officeart/2018/2/layout/IconVerticalSolidList"/>
    <dgm:cxn modelId="{F7C4A3B8-CF03-4BA0-8194-4283CBDAE80E}" type="presParOf" srcId="{6E2988D1-0582-451B-AF24-946761764AA6}" destId="{7EF74EF2-99FD-480E-824C-3A0AC415634A}" srcOrd="0" destOrd="0" presId="urn:microsoft.com/office/officeart/2018/2/layout/IconVerticalSolidList"/>
    <dgm:cxn modelId="{B1387E1A-2000-4C7D-8684-9F60FDDF4CB1}" type="presParOf" srcId="{6E2988D1-0582-451B-AF24-946761764AA6}" destId="{7D435A8B-1D5F-4539-8869-EBA6481F685B}" srcOrd="1" destOrd="0" presId="urn:microsoft.com/office/officeart/2018/2/layout/IconVerticalSolidList"/>
    <dgm:cxn modelId="{DBADF656-5E87-44C7-BA91-8BD59C59A15C}" type="presParOf" srcId="{6E2988D1-0582-451B-AF24-946761764AA6}" destId="{DC53A10F-2E95-4B63-A4B6-015B601239A5}" srcOrd="2" destOrd="0" presId="urn:microsoft.com/office/officeart/2018/2/layout/IconVerticalSolidList"/>
    <dgm:cxn modelId="{DFD1A4E3-9A74-43BB-8116-FB4549738714}" type="presParOf" srcId="{6E2988D1-0582-451B-AF24-946761764AA6}" destId="{00F38399-6E75-4E69-804D-44EA374096A9}" srcOrd="3" destOrd="0" presId="urn:microsoft.com/office/officeart/2018/2/layout/IconVerticalSolidList"/>
    <dgm:cxn modelId="{DC6F39DE-EB80-4F30-ACA8-C3F576D58D57}" type="presParOf" srcId="{130E5BD7-5D9E-4AC6-84A8-AE70536EDFBB}" destId="{BCADDEE6-80F5-4A7A-9928-BDD342DD55A5}" srcOrd="5" destOrd="0" presId="urn:microsoft.com/office/officeart/2018/2/layout/IconVerticalSolidList"/>
    <dgm:cxn modelId="{63C810E4-1E56-42F9-A299-38DAEB99A13F}" type="presParOf" srcId="{130E5BD7-5D9E-4AC6-84A8-AE70536EDFBB}" destId="{24952AE0-0963-428D-B9DE-F3F3D984B7DA}" srcOrd="6" destOrd="0" presId="urn:microsoft.com/office/officeart/2018/2/layout/IconVerticalSolidList"/>
    <dgm:cxn modelId="{48C0AB60-8085-4D31-8A87-953B101A8864}" type="presParOf" srcId="{24952AE0-0963-428D-B9DE-F3F3D984B7DA}" destId="{9C5F36CE-8FC9-4A87-84C6-4A3D68CF578F}" srcOrd="0" destOrd="0" presId="urn:microsoft.com/office/officeart/2018/2/layout/IconVerticalSolidList"/>
    <dgm:cxn modelId="{8625CB74-2DCF-450C-8E8C-A90AE16312B3}" type="presParOf" srcId="{24952AE0-0963-428D-B9DE-F3F3D984B7DA}" destId="{43EE5DE3-9DF2-4D4D-8933-377DD2BB4D78}" srcOrd="1" destOrd="0" presId="urn:microsoft.com/office/officeart/2018/2/layout/IconVerticalSolidList"/>
    <dgm:cxn modelId="{E77EA3F4-4BEE-417C-B965-730BD476F975}" type="presParOf" srcId="{24952AE0-0963-428D-B9DE-F3F3D984B7DA}" destId="{D7BDB09C-93FA-4817-A925-0CB8012D6954}" srcOrd="2" destOrd="0" presId="urn:microsoft.com/office/officeart/2018/2/layout/IconVerticalSolidList"/>
    <dgm:cxn modelId="{66EA1619-C2D9-4996-B03D-FE5FB3263AEE}" type="presParOf" srcId="{24952AE0-0963-428D-B9DE-F3F3D984B7DA}" destId="{2B0C3973-241F-4E10-8654-EEAC29C4F79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4AA2B4A-B6EB-4E6E-85B2-1AA1A7355A1A}"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4F4EEEC8-E187-4F3F-B74B-B8AC8EDB669B}">
      <dgm:prSet/>
      <dgm:spPr/>
      <dgm:t>
        <a:bodyPr/>
        <a:lstStyle/>
        <a:p>
          <a:r>
            <a:rPr lang="en-IN"/>
            <a:t>Geographical Classification.</a:t>
          </a:r>
          <a:endParaRPr lang="en-US"/>
        </a:p>
      </dgm:t>
    </dgm:pt>
    <dgm:pt modelId="{091E4E65-DF89-4AFE-ACE8-E214A602E648}" type="parTrans" cxnId="{F0DEA080-F6E8-4EAA-9853-401D8CE8E03F}">
      <dgm:prSet/>
      <dgm:spPr/>
      <dgm:t>
        <a:bodyPr/>
        <a:lstStyle/>
        <a:p>
          <a:endParaRPr lang="en-US"/>
        </a:p>
      </dgm:t>
    </dgm:pt>
    <dgm:pt modelId="{CCA2B299-4528-476A-B452-94BA8DEB1B92}" type="sibTrans" cxnId="{F0DEA080-F6E8-4EAA-9853-401D8CE8E03F}">
      <dgm:prSet/>
      <dgm:spPr/>
      <dgm:t>
        <a:bodyPr/>
        <a:lstStyle/>
        <a:p>
          <a:endParaRPr lang="en-US"/>
        </a:p>
      </dgm:t>
    </dgm:pt>
    <dgm:pt modelId="{9FCCBB06-35F7-4B9A-BE19-B1EA3981062C}">
      <dgm:prSet/>
      <dgm:spPr/>
      <dgm:t>
        <a:bodyPr/>
        <a:lstStyle/>
        <a:p>
          <a:r>
            <a:rPr lang="en-IN"/>
            <a:t>Periodical Classification.</a:t>
          </a:r>
          <a:endParaRPr lang="en-US"/>
        </a:p>
      </dgm:t>
    </dgm:pt>
    <dgm:pt modelId="{F3EDD3F2-4E53-46CB-A928-DA0521EBDFBA}" type="parTrans" cxnId="{F8D24A84-3A93-4A38-B7F3-C6C28BAC1032}">
      <dgm:prSet/>
      <dgm:spPr/>
      <dgm:t>
        <a:bodyPr/>
        <a:lstStyle/>
        <a:p>
          <a:endParaRPr lang="en-US"/>
        </a:p>
      </dgm:t>
    </dgm:pt>
    <dgm:pt modelId="{6AB9EE8B-BBCF-409C-8679-0C524AF024A9}" type="sibTrans" cxnId="{F8D24A84-3A93-4A38-B7F3-C6C28BAC1032}">
      <dgm:prSet/>
      <dgm:spPr/>
      <dgm:t>
        <a:bodyPr/>
        <a:lstStyle/>
        <a:p>
          <a:endParaRPr lang="en-US"/>
        </a:p>
      </dgm:t>
    </dgm:pt>
    <dgm:pt modelId="{30E4171E-B9D5-42AA-89F6-26296F7ACD7D}">
      <dgm:prSet/>
      <dgm:spPr/>
      <dgm:t>
        <a:bodyPr/>
        <a:lstStyle/>
        <a:p>
          <a:r>
            <a:rPr lang="en-IN"/>
            <a:t>Qualitative Classification.</a:t>
          </a:r>
          <a:endParaRPr lang="en-US"/>
        </a:p>
      </dgm:t>
    </dgm:pt>
    <dgm:pt modelId="{A65493C7-943C-4F08-8D1F-0C2FAF4436CE}" type="parTrans" cxnId="{F0A27CA0-1B3F-45CB-977D-A94C9703B5EB}">
      <dgm:prSet/>
      <dgm:spPr/>
      <dgm:t>
        <a:bodyPr/>
        <a:lstStyle/>
        <a:p>
          <a:endParaRPr lang="en-US"/>
        </a:p>
      </dgm:t>
    </dgm:pt>
    <dgm:pt modelId="{0F8F55B2-DBEF-4304-9504-98C43E26130B}" type="sibTrans" cxnId="{F0A27CA0-1B3F-45CB-977D-A94C9703B5EB}">
      <dgm:prSet/>
      <dgm:spPr/>
      <dgm:t>
        <a:bodyPr/>
        <a:lstStyle/>
        <a:p>
          <a:endParaRPr lang="en-US"/>
        </a:p>
      </dgm:t>
    </dgm:pt>
    <dgm:pt modelId="{A5BC2746-5DCE-4000-B806-606ECB84E8CB}">
      <dgm:prSet/>
      <dgm:spPr/>
      <dgm:t>
        <a:bodyPr/>
        <a:lstStyle/>
        <a:p>
          <a:r>
            <a:rPr lang="en-IN"/>
            <a:t>Conditional Classification.</a:t>
          </a:r>
          <a:endParaRPr lang="en-US"/>
        </a:p>
      </dgm:t>
    </dgm:pt>
    <dgm:pt modelId="{D54E5393-945F-43B4-9999-EDF3DE925271}" type="parTrans" cxnId="{4DB56791-ED42-405F-AFE2-AEF19B709F1B}">
      <dgm:prSet/>
      <dgm:spPr/>
      <dgm:t>
        <a:bodyPr/>
        <a:lstStyle/>
        <a:p>
          <a:endParaRPr lang="en-US"/>
        </a:p>
      </dgm:t>
    </dgm:pt>
    <dgm:pt modelId="{31CC1ACB-9F70-40BE-BF04-FE1D9F09E91C}" type="sibTrans" cxnId="{4DB56791-ED42-405F-AFE2-AEF19B709F1B}">
      <dgm:prSet/>
      <dgm:spPr/>
      <dgm:t>
        <a:bodyPr/>
        <a:lstStyle/>
        <a:p>
          <a:endParaRPr lang="en-US"/>
        </a:p>
      </dgm:t>
    </dgm:pt>
    <dgm:pt modelId="{C918B7FF-2815-4485-9123-7FA77081A14E}">
      <dgm:prSet/>
      <dgm:spPr/>
      <dgm:t>
        <a:bodyPr/>
        <a:lstStyle/>
        <a:p>
          <a:r>
            <a:rPr lang="en-IN"/>
            <a:t>Classification on the basis of values.</a:t>
          </a:r>
          <a:endParaRPr lang="en-US"/>
        </a:p>
      </dgm:t>
    </dgm:pt>
    <dgm:pt modelId="{4E977AB5-8C02-4DE8-B1BE-A6E5AA379CB8}" type="parTrans" cxnId="{7CC20D44-734C-440C-8B07-9E80119DF3CF}">
      <dgm:prSet/>
      <dgm:spPr/>
      <dgm:t>
        <a:bodyPr/>
        <a:lstStyle/>
        <a:p>
          <a:endParaRPr lang="en-US"/>
        </a:p>
      </dgm:t>
    </dgm:pt>
    <dgm:pt modelId="{4EB9817E-76B4-40B5-BF5A-FA79DD46FC9C}" type="sibTrans" cxnId="{7CC20D44-734C-440C-8B07-9E80119DF3CF}">
      <dgm:prSet/>
      <dgm:spPr/>
      <dgm:t>
        <a:bodyPr/>
        <a:lstStyle/>
        <a:p>
          <a:endParaRPr lang="en-US"/>
        </a:p>
      </dgm:t>
    </dgm:pt>
    <dgm:pt modelId="{20D9D183-41E8-4E1C-93FE-BEE8039AB49F}" type="pres">
      <dgm:prSet presAssocID="{54AA2B4A-B6EB-4E6E-85B2-1AA1A7355A1A}" presName="root" presStyleCnt="0">
        <dgm:presLayoutVars>
          <dgm:dir/>
          <dgm:resizeHandles val="exact"/>
        </dgm:presLayoutVars>
      </dgm:prSet>
      <dgm:spPr/>
    </dgm:pt>
    <dgm:pt modelId="{625628F9-1C42-4ECA-A227-38CA28ACE561}" type="pres">
      <dgm:prSet presAssocID="{4F4EEEC8-E187-4F3F-B74B-B8AC8EDB669B}" presName="compNode" presStyleCnt="0"/>
      <dgm:spPr/>
    </dgm:pt>
    <dgm:pt modelId="{55AA793F-59CE-42E7-9E94-613029FB6B64}" type="pres">
      <dgm:prSet presAssocID="{4F4EEEC8-E187-4F3F-B74B-B8AC8EDB669B}" presName="bgRect" presStyleLbl="bgShp" presStyleIdx="0" presStyleCnt="5"/>
      <dgm:spPr/>
    </dgm:pt>
    <dgm:pt modelId="{A2080DFE-B642-48B0-A800-BB18582C9CF6}" type="pres">
      <dgm:prSet presAssocID="{4F4EEEC8-E187-4F3F-B74B-B8AC8EDB669B}"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rker"/>
        </a:ext>
      </dgm:extLst>
    </dgm:pt>
    <dgm:pt modelId="{5AAFB166-4AB7-4713-AA9C-2F7A924CB412}" type="pres">
      <dgm:prSet presAssocID="{4F4EEEC8-E187-4F3F-B74B-B8AC8EDB669B}" presName="spaceRect" presStyleCnt="0"/>
      <dgm:spPr/>
    </dgm:pt>
    <dgm:pt modelId="{0F4D8895-DC8E-4F76-862E-1D0B360AC27A}" type="pres">
      <dgm:prSet presAssocID="{4F4EEEC8-E187-4F3F-B74B-B8AC8EDB669B}" presName="parTx" presStyleLbl="revTx" presStyleIdx="0" presStyleCnt="5">
        <dgm:presLayoutVars>
          <dgm:chMax val="0"/>
          <dgm:chPref val="0"/>
        </dgm:presLayoutVars>
      </dgm:prSet>
      <dgm:spPr/>
    </dgm:pt>
    <dgm:pt modelId="{95664313-ED9D-4E3C-AE13-D86CF51389E9}" type="pres">
      <dgm:prSet presAssocID="{CCA2B299-4528-476A-B452-94BA8DEB1B92}" presName="sibTrans" presStyleCnt="0"/>
      <dgm:spPr/>
    </dgm:pt>
    <dgm:pt modelId="{5ADEF2DD-F8E7-4713-B11F-3978DF139E8F}" type="pres">
      <dgm:prSet presAssocID="{9FCCBB06-35F7-4B9A-BE19-B1EA3981062C}" presName="compNode" presStyleCnt="0"/>
      <dgm:spPr/>
    </dgm:pt>
    <dgm:pt modelId="{661C727E-D4FE-4D4C-90FC-7A9710B44CC7}" type="pres">
      <dgm:prSet presAssocID="{9FCCBB06-35F7-4B9A-BE19-B1EA3981062C}" presName="bgRect" presStyleLbl="bgShp" presStyleIdx="1" presStyleCnt="5"/>
      <dgm:spPr/>
    </dgm:pt>
    <dgm:pt modelId="{81AF5E01-5E2E-49BC-8D72-52C6A2881B42}" type="pres">
      <dgm:prSet presAssocID="{9FCCBB06-35F7-4B9A-BE19-B1EA3981062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yramid with Levels"/>
        </a:ext>
      </dgm:extLst>
    </dgm:pt>
    <dgm:pt modelId="{C8B7ADEF-C64D-4413-B0BF-91639D5542BA}" type="pres">
      <dgm:prSet presAssocID="{9FCCBB06-35F7-4B9A-BE19-B1EA3981062C}" presName="spaceRect" presStyleCnt="0"/>
      <dgm:spPr/>
    </dgm:pt>
    <dgm:pt modelId="{C4C2BCEF-B85F-489C-93DF-9BAFB649FA27}" type="pres">
      <dgm:prSet presAssocID="{9FCCBB06-35F7-4B9A-BE19-B1EA3981062C}" presName="parTx" presStyleLbl="revTx" presStyleIdx="1" presStyleCnt="5">
        <dgm:presLayoutVars>
          <dgm:chMax val="0"/>
          <dgm:chPref val="0"/>
        </dgm:presLayoutVars>
      </dgm:prSet>
      <dgm:spPr/>
    </dgm:pt>
    <dgm:pt modelId="{122805AA-9AA4-47E2-AE40-A592F4062E5C}" type="pres">
      <dgm:prSet presAssocID="{6AB9EE8B-BBCF-409C-8679-0C524AF024A9}" presName="sibTrans" presStyleCnt="0"/>
      <dgm:spPr/>
    </dgm:pt>
    <dgm:pt modelId="{A7545696-9BE3-4C40-9A4C-F44DDD742FFA}" type="pres">
      <dgm:prSet presAssocID="{30E4171E-B9D5-42AA-89F6-26296F7ACD7D}" presName="compNode" presStyleCnt="0"/>
      <dgm:spPr/>
    </dgm:pt>
    <dgm:pt modelId="{28AE13A9-6898-4236-B577-84AEBC3A0213}" type="pres">
      <dgm:prSet presAssocID="{30E4171E-B9D5-42AA-89F6-26296F7ACD7D}" presName="bgRect" presStyleLbl="bgShp" presStyleIdx="2" presStyleCnt="5"/>
      <dgm:spPr/>
    </dgm:pt>
    <dgm:pt modelId="{1A6888E1-72B7-42B2-8256-C10CD1010A0C}" type="pres">
      <dgm:prSet presAssocID="{30E4171E-B9D5-42AA-89F6-26296F7ACD7D}"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42BFAC9B-F836-4055-8C48-17F389250259}" type="pres">
      <dgm:prSet presAssocID="{30E4171E-B9D5-42AA-89F6-26296F7ACD7D}" presName="spaceRect" presStyleCnt="0"/>
      <dgm:spPr/>
    </dgm:pt>
    <dgm:pt modelId="{5F0EEF15-2E76-4F7E-9038-BD73DC586705}" type="pres">
      <dgm:prSet presAssocID="{30E4171E-B9D5-42AA-89F6-26296F7ACD7D}" presName="parTx" presStyleLbl="revTx" presStyleIdx="2" presStyleCnt="5">
        <dgm:presLayoutVars>
          <dgm:chMax val="0"/>
          <dgm:chPref val="0"/>
        </dgm:presLayoutVars>
      </dgm:prSet>
      <dgm:spPr/>
    </dgm:pt>
    <dgm:pt modelId="{62E1A011-7B5D-49A8-B133-BD11341B3E10}" type="pres">
      <dgm:prSet presAssocID="{0F8F55B2-DBEF-4304-9504-98C43E26130B}" presName="sibTrans" presStyleCnt="0"/>
      <dgm:spPr/>
    </dgm:pt>
    <dgm:pt modelId="{8B04B1DA-596B-43FD-937E-FFC5D3A2A65D}" type="pres">
      <dgm:prSet presAssocID="{A5BC2746-5DCE-4000-B806-606ECB84E8CB}" presName="compNode" presStyleCnt="0"/>
      <dgm:spPr/>
    </dgm:pt>
    <dgm:pt modelId="{17E6A8EC-7D4B-4E22-A4CA-A117F7C431E4}" type="pres">
      <dgm:prSet presAssocID="{A5BC2746-5DCE-4000-B806-606ECB84E8CB}" presName="bgRect" presStyleLbl="bgShp" presStyleIdx="3" presStyleCnt="5"/>
      <dgm:spPr/>
    </dgm:pt>
    <dgm:pt modelId="{E067170C-B288-4F04-8EBF-D0F6DDADC626}" type="pres">
      <dgm:prSet presAssocID="{A5BC2746-5DCE-4000-B806-606ECB84E8C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F27C89FF-F254-4DE8-9639-673EE1ABF298}" type="pres">
      <dgm:prSet presAssocID="{A5BC2746-5DCE-4000-B806-606ECB84E8CB}" presName="spaceRect" presStyleCnt="0"/>
      <dgm:spPr/>
    </dgm:pt>
    <dgm:pt modelId="{41F40CF7-2CCE-4545-9A47-5B215B499302}" type="pres">
      <dgm:prSet presAssocID="{A5BC2746-5DCE-4000-B806-606ECB84E8CB}" presName="parTx" presStyleLbl="revTx" presStyleIdx="3" presStyleCnt="5">
        <dgm:presLayoutVars>
          <dgm:chMax val="0"/>
          <dgm:chPref val="0"/>
        </dgm:presLayoutVars>
      </dgm:prSet>
      <dgm:spPr/>
    </dgm:pt>
    <dgm:pt modelId="{DD731A5C-13D0-489E-A52B-3A89A80333EB}" type="pres">
      <dgm:prSet presAssocID="{31CC1ACB-9F70-40BE-BF04-FE1D9F09E91C}" presName="sibTrans" presStyleCnt="0"/>
      <dgm:spPr/>
    </dgm:pt>
    <dgm:pt modelId="{877BA3B1-C6D7-48F4-8D73-51D595BC3BF5}" type="pres">
      <dgm:prSet presAssocID="{C918B7FF-2815-4485-9123-7FA77081A14E}" presName="compNode" presStyleCnt="0"/>
      <dgm:spPr/>
    </dgm:pt>
    <dgm:pt modelId="{5A84BCC5-C262-4F7D-B1EE-8CF28AB5A6FF}" type="pres">
      <dgm:prSet presAssocID="{C918B7FF-2815-4485-9123-7FA77081A14E}" presName="bgRect" presStyleLbl="bgShp" presStyleIdx="4" presStyleCnt="5"/>
      <dgm:spPr/>
    </dgm:pt>
    <dgm:pt modelId="{6336CB05-81FD-405E-9DB5-7F20F6B7C961}" type="pres">
      <dgm:prSet presAssocID="{C918B7FF-2815-4485-9123-7FA77081A14E}"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keleton"/>
        </a:ext>
      </dgm:extLst>
    </dgm:pt>
    <dgm:pt modelId="{C7F51B9E-5CD3-450D-BEE5-0FDD175AD45A}" type="pres">
      <dgm:prSet presAssocID="{C918B7FF-2815-4485-9123-7FA77081A14E}" presName="spaceRect" presStyleCnt="0"/>
      <dgm:spPr/>
    </dgm:pt>
    <dgm:pt modelId="{F48691FB-F509-4055-B850-93A7C193090D}" type="pres">
      <dgm:prSet presAssocID="{C918B7FF-2815-4485-9123-7FA77081A14E}" presName="parTx" presStyleLbl="revTx" presStyleIdx="4" presStyleCnt="5">
        <dgm:presLayoutVars>
          <dgm:chMax val="0"/>
          <dgm:chPref val="0"/>
        </dgm:presLayoutVars>
      </dgm:prSet>
      <dgm:spPr/>
    </dgm:pt>
  </dgm:ptLst>
  <dgm:cxnLst>
    <dgm:cxn modelId="{F8DE5204-03C0-49C3-8F95-9887E8D85085}" type="presOf" srcId="{4F4EEEC8-E187-4F3F-B74B-B8AC8EDB669B}" destId="{0F4D8895-DC8E-4F76-862E-1D0B360AC27A}" srcOrd="0" destOrd="0" presId="urn:microsoft.com/office/officeart/2018/2/layout/IconVerticalSolidList"/>
    <dgm:cxn modelId="{2B9BD45F-A097-4F26-940F-E225F1E62486}" type="presOf" srcId="{A5BC2746-5DCE-4000-B806-606ECB84E8CB}" destId="{41F40CF7-2CCE-4545-9A47-5B215B499302}" srcOrd="0" destOrd="0" presId="urn:microsoft.com/office/officeart/2018/2/layout/IconVerticalSolidList"/>
    <dgm:cxn modelId="{7CC20D44-734C-440C-8B07-9E80119DF3CF}" srcId="{54AA2B4A-B6EB-4E6E-85B2-1AA1A7355A1A}" destId="{C918B7FF-2815-4485-9123-7FA77081A14E}" srcOrd="4" destOrd="0" parTransId="{4E977AB5-8C02-4DE8-B1BE-A6E5AA379CB8}" sibTransId="{4EB9817E-76B4-40B5-BF5A-FA79DD46FC9C}"/>
    <dgm:cxn modelId="{0C8C8872-5268-4A7E-91F4-FB64029589FA}" type="presOf" srcId="{9FCCBB06-35F7-4B9A-BE19-B1EA3981062C}" destId="{C4C2BCEF-B85F-489C-93DF-9BAFB649FA27}" srcOrd="0" destOrd="0" presId="urn:microsoft.com/office/officeart/2018/2/layout/IconVerticalSolidList"/>
    <dgm:cxn modelId="{F0DEA080-F6E8-4EAA-9853-401D8CE8E03F}" srcId="{54AA2B4A-B6EB-4E6E-85B2-1AA1A7355A1A}" destId="{4F4EEEC8-E187-4F3F-B74B-B8AC8EDB669B}" srcOrd="0" destOrd="0" parTransId="{091E4E65-DF89-4AFE-ACE8-E214A602E648}" sibTransId="{CCA2B299-4528-476A-B452-94BA8DEB1B92}"/>
    <dgm:cxn modelId="{F8D24A84-3A93-4A38-B7F3-C6C28BAC1032}" srcId="{54AA2B4A-B6EB-4E6E-85B2-1AA1A7355A1A}" destId="{9FCCBB06-35F7-4B9A-BE19-B1EA3981062C}" srcOrd="1" destOrd="0" parTransId="{F3EDD3F2-4E53-46CB-A928-DA0521EBDFBA}" sibTransId="{6AB9EE8B-BBCF-409C-8679-0C524AF024A9}"/>
    <dgm:cxn modelId="{2CD6948B-CB56-45D1-9C87-8ACB7BE8CC2B}" type="presOf" srcId="{54AA2B4A-B6EB-4E6E-85B2-1AA1A7355A1A}" destId="{20D9D183-41E8-4E1C-93FE-BEE8039AB49F}" srcOrd="0" destOrd="0" presId="urn:microsoft.com/office/officeart/2018/2/layout/IconVerticalSolidList"/>
    <dgm:cxn modelId="{4DB56791-ED42-405F-AFE2-AEF19B709F1B}" srcId="{54AA2B4A-B6EB-4E6E-85B2-1AA1A7355A1A}" destId="{A5BC2746-5DCE-4000-B806-606ECB84E8CB}" srcOrd="3" destOrd="0" parTransId="{D54E5393-945F-43B4-9999-EDF3DE925271}" sibTransId="{31CC1ACB-9F70-40BE-BF04-FE1D9F09E91C}"/>
    <dgm:cxn modelId="{F0A27CA0-1B3F-45CB-977D-A94C9703B5EB}" srcId="{54AA2B4A-B6EB-4E6E-85B2-1AA1A7355A1A}" destId="{30E4171E-B9D5-42AA-89F6-26296F7ACD7D}" srcOrd="2" destOrd="0" parTransId="{A65493C7-943C-4F08-8D1F-0C2FAF4436CE}" sibTransId="{0F8F55B2-DBEF-4304-9504-98C43E26130B}"/>
    <dgm:cxn modelId="{4CDBB4CF-5591-4672-B758-107309342694}" type="presOf" srcId="{C918B7FF-2815-4485-9123-7FA77081A14E}" destId="{F48691FB-F509-4055-B850-93A7C193090D}" srcOrd="0" destOrd="0" presId="urn:microsoft.com/office/officeart/2018/2/layout/IconVerticalSolidList"/>
    <dgm:cxn modelId="{A125D4DA-BDB0-4ED3-A489-6249BC57F0A3}" type="presOf" srcId="{30E4171E-B9D5-42AA-89F6-26296F7ACD7D}" destId="{5F0EEF15-2E76-4F7E-9038-BD73DC586705}" srcOrd="0" destOrd="0" presId="urn:microsoft.com/office/officeart/2018/2/layout/IconVerticalSolidList"/>
    <dgm:cxn modelId="{2DA5072C-1EBB-4918-8381-A8AF362D5B05}" type="presParOf" srcId="{20D9D183-41E8-4E1C-93FE-BEE8039AB49F}" destId="{625628F9-1C42-4ECA-A227-38CA28ACE561}" srcOrd="0" destOrd="0" presId="urn:microsoft.com/office/officeart/2018/2/layout/IconVerticalSolidList"/>
    <dgm:cxn modelId="{7497BD74-8F15-4B8D-8C54-EE7C4475C33E}" type="presParOf" srcId="{625628F9-1C42-4ECA-A227-38CA28ACE561}" destId="{55AA793F-59CE-42E7-9E94-613029FB6B64}" srcOrd="0" destOrd="0" presId="urn:microsoft.com/office/officeart/2018/2/layout/IconVerticalSolidList"/>
    <dgm:cxn modelId="{E2B7526A-F6BE-44AC-B223-A25F6489BEF9}" type="presParOf" srcId="{625628F9-1C42-4ECA-A227-38CA28ACE561}" destId="{A2080DFE-B642-48B0-A800-BB18582C9CF6}" srcOrd="1" destOrd="0" presId="urn:microsoft.com/office/officeart/2018/2/layout/IconVerticalSolidList"/>
    <dgm:cxn modelId="{D8F5A044-CD1D-41C8-8916-0C5F0C847417}" type="presParOf" srcId="{625628F9-1C42-4ECA-A227-38CA28ACE561}" destId="{5AAFB166-4AB7-4713-AA9C-2F7A924CB412}" srcOrd="2" destOrd="0" presId="urn:microsoft.com/office/officeart/2018/2/layout/IconVerticalSolidList"/>
    <dgm:cxn modelId="{E06AAA62-59A1-4D86-BA6F-76C9FA52EA43}" type="presParOf" srcId="{625628F9-1C42-4ECA-A227-38CA28ACE561}" destId="{0F4D8895-DC8E-4F76-862E-1D0B360AC27A}" srcOrd="3" destOrd="0" presId="urn:microsoft.com/office/officeart/2018/2/layout/IconVerticalSolidList"/>
    <dgm:cxn modelId="{9216ED1E-2332-4C03-B240-962A40F2DEE3}" type="presParOf" srcId="{20D9D183-41E8-4E1C-93FE-BEE8039AB49F}" destId="{95664313-ED9D-4E3C-AE13-D86CF51389E9}" srcOrd="1" destOrd="0" presId="urn:microsoft.com/office/officeart/2018/2/layout/IconVerticalSolidList"/>
    <dgm:cxn modelId="{15E08A57-1B7C-4E42-8F6B-A8BBFE2D16E8}" type="presParOf" srcId="{20D9D183-41E8-4E1C-93FE-BEE8039AB49F}" destId="{5ADEF2DD-F8E7-4713-B11F-3978DF139E8F}" srcOrd="2" destOrd="0" presId="urn:microsoft.com/office/officeart/2018/2/layout/IconVerticalSolidList"/>
    <dgm:cxn modelId="{B170D15E-ED2F-41E5-A442-365DDA82902A}" type="presParOf" srcId="{5ADEF2DD-F8E7-4713-B11F-3978DF139E8F}" destId="{661C727E-D4FE-4D4C-90FC-7A9710B44CC7}" srcOrd="0" destOrd="0" presId="urn:microsoft.com/office/officeart/2018/2/layout/IconVerticalSolidList"/>
    <dgm:cxn modelId="{C1C6B769-54E7-4ED1-A8C9-0F13E622ACE1}" type="presParOf" srcId="{5ADEF2DD-F8E7-4713-B11F-3978DF139E8F}" destId="{81AF5E01-5E2E-49BC-8D72-52C6A2881B42}" srcOrd="1" destOrd="0" presId="urn:microsoft.com/office/officeart/2018/2/layout/IconVerticalSolidList"/>
    <dgm:cxn modelId="{3BD1FF78-639A-4856-9E81-DDE3191124DA}" type="presParOf" srcId="{5ADEF2DD-F8E7-4713-B11F-3978DF139E8F}" destId="{C8B7ADEF-C64D-4413-B0BF-91639D5542BA}" srcOrd="2" destOrd="0" presId="urn:microsoft.com/office/officeart/2018/2/layout/IconVerticalSolidList"/>
    <dgm:cxn modelId="{B9CDBD38-A9ED-43B5-A6B2-E98BFCB0BBDB}" type="presParOf" srcId="{5ADEF2DD-F8E7-4713-B11F-3978DF139E8F}" destId="{C4C2BCEF-B85F-489C-93DF-9BAFB649FA27}" srcOrd="3" destOrd="0" presId="urn:microsoft.com/office/officeart/2018/2/layout/IconVerticalSolidList"/>
    <dgm:cxn modelId="{7B18E0AF-C741-429A-8156-ABCDD34C3A51}" type="presParOf" srcId="{20D9D183-41E8-4E1C-93FE-BEE8039AB49F}" destId="{122805AA-9AA4-47E2-AE40-A592F4062E5C}" srcOrd="3" destOrd="0" presId="urn:microsoft.com/office/officeart/2018/2/layout/IconVerticalSolidList"/>
    <dgm:cxn modelId="{435423C2-A3E0-409F-A403-9E3937BAB2E3}" type="presParOf" srcId="{20D9D183-41E8-4E1C-93FE-BEE8039AB49F}" destId="{A7545696-9BE3-4C40-9A4C-F44DDD742FFA}" srcOrd="4" destOrd="0" presId="urn:microsoft.com/office/officeart/2018/2/layout/IconVerticalSolidList"/>
    <dgm:cxn modelId="{39FC24C5-0B31-43A2-A1AB-250229D44D60}" type="presParOf" srcId="{A7545696-9BE3-4C40-9A4C-F44DDD742FFA}" destId="{28AE13A9-6898-4236-B577-84AEBC3A0213}" srcOrd="0" destOrd="0" presId="urn:microsoft.com/office/officeart/2018/2/layout/IconVerticalSolidList"/>
    <dgm:cxn modelId="{44602F04-DD1F-4A98-B0E7-680C43B0D2BC}" type="presParOf" srcId="{A7545696-9BE3-4C40-9A4C-F44DDD742FFA}" destId="{1A6888E1-72B7-42B2-8256-C10CD1010A0C}" srcOrd="1" destOrd="0" presId="urn:microsoft.com/office/officeart/2018/2/layout/IconVerticalSolidList"/>
    <dgm:cxn modelId="{39AA662F-9864-49F0-B701-EBA1A3327D82}" type="presParOf" srcId="{A7545696-9BE3-4C40-9A4C-F44DDD742FFA}" destId="{42BFAC9B-F836-4055-8C48-17F389250259}" srcOrd="2" destOrd="0" presId="urn:microsoft.com/office/officeart/2018/2/layout/IconVerticalSolidList"/>
    <dgm:cxn modelId="{B2069A09-0FBC-484F-86A2-7302B38A29BC}" type="presParOf" srcId="{A7545696-9BE3-4C40-9A4C-F44DDD742FFA}" destId="{5F0EEF15-2E76-4F7E-9038-BD73DC586705}" srcOrd="3" destOrd="0" presId="urn:microsoft.com/office/officeart/2018/2/layout/IconVerticalSolidList"/>
    <dgm:cxn modelId="{07DBEFD5-F4DF-4C9E-BAFE-8DB80C7B6237}" type="presParOf" srcId="{20D9D183-41E8-4E1C-93FE-BEE8039AB49F}" destId="{62E1A011-7B5D-49A8-B133-BD11341B3E10}" srcOrd="5" destOrd="0" presId="urn:microsoft.com/office/officeart/2018/2/layout/IconVerticalSolidList"/>
    <dgm:cxn modelId="{94192FA0-38A9-4BCE-BC27-3CBFFCEDDA81}" type="presParOf" srcId="{20D9D183-41E8-4E1C-93FE-BEE8039AB49F}" destId="{8B04B1DA-596B-43FD-937E-FFC5D3A2A65D}" srcOrd="6" destOrd="0" presId="urn:microsoft.com/office/officeart/2018/2/layout/IconVerticalSolidList"/>
    <dgm:cxn modelId="{A462AD12-A358-4233-B0C6-E73477EE3760}" type="presParOf" srcId="{8B04B1DA-596B-43FD-937E-FFC5D3A2A65D}" destId="{17E6A8EC-7D4B-4E22-A4CA-A117F7C431E4}" srcOrd="0" destOrd="0" presId="urn:microsoft.com/office/officeart/2018/2/layout/IconVerticalSolidList"/>
    <dgm:cxn modelId="{6349AD61-B912-43B9-BCE1-2C2C236533F6}" type="presParOf" srcId="{8B04B1DA-596B-43FD-937E-FFC5D3A2A65D}" destId="{E067170C-B288-4F04-8EBF-D0F6DDADC626}" srcOrd="1" destOrd="0" presId="urn:microsoft.com/office/officeart/2018/2/layout/IconVerticalSolidList"/>
    <dgm:cxn modelId="{BEEEFB15-2436-49C1-A824-8435D9BB054B}" type="presParOf" srcId="{8B04B1DA-596B-43FD-937E-FFC5D3A2A65D}" destId="{F27C89FF-F254-4DE8-9639-673EE1ABF298}" srcOrd="2" destOrd="0" presId="urn:microsoft.com/office/officeart/2018/2/layout/IconVerticalSolidList"/>
    <dgm:cxn modelId="{DAE4898F-2AFD-4D14-AE63-FA2C467EF6E8}" type="presParOf" srcId="{8B04B1DA-596B-43FD-937E-FFC5D3A2A65D}" destId="{41F40CF7-2CCE-4545-9A47-5B215B499302}" srcOrd="3" destOrd="0" presId="urn:microsoft.com/office/officeart/2018/2/layout/IconVerticalSolidList"/>
    <dgm:cxn modelId="{2DE12CB5-72F9-4E00-BCAF-F50E207F790C}" type="presParOf" srcId="{20D9D183-41E8-4E1C-93FE-BEE8039AB49F}" destId="{DD731A5C-13D0-489E-A52B-3A89A80333EB}" srcOrd="7" destOrd="0" presId="urn:microsoft.com/office/officeart/2018/2/layout/IconVerticalSolidList"/>
    <dgm:cxn modelId="{A5456D37-C6EE-4EDE-83DD-BF4652F1390E}" type="presParOf" srcId="{20D9D183-41E8-4E1C-93FE-BEE8039AB49F}" destId="{877BA3B1-C6D7-48F4-8D73-51D595BC3BF5}" srcOrd="8" destOrd="0" presId="urn:microsoft.com/office/officeart/2018/2/layout/IconVerticalSolidList"/>
    <dgm:cxn modelId="{DD6326FD-5B4F-492C-A83B-DFBD2CC67F3C}" type="presParOf" srcId="{877BA3B1-C6D7-48F4-8D73-51D595BC3BF5}" destId="{5A84BCC5-C262-4F7D-B1EE-8CF28AB5A6FF}" srcOrd="0" destOrd="0" presId="urn:microsoft.com/office/officeart/2018/2/layout/IconVerticalSolidList"/>
    <dgm:cxn modelId="{F6BEFF97-094C-40E9-AAE8-AF21A16AE497}" type="presParOf" srcId="{877BA3B1-C6D7-48F4-8D73-51D595BC3BF5}" destId="{6336CB05-81FD-405E-9DB5-7F20F6B7C961}" srcOrd="1" destOrd="0" presId="urn:microsoft.com/office/officeart/2018/2/layout/IconVerticalSolidList"/>
    <dgm:cxn modelId="{0B2D03AB-46DB-4913-BBD3-35A536D501CA}" type="presParOf" srcId="{877BA3B1-C6D7-48F4-8D73-51D595BC3BF5}" destId="{C7F51B9E-5CD3-450D-BEE5-0FDD175AD45A}" srcOrd="2" destOrd="0" presId="urn:microsoft.com/office/officeart/2018/2/layout/IconVerticalSolidList"/>
    <dgm:cxn modelId="{0E2B8CF4-5BCE-4D89-9120-E69993DA1972}" type="presParOf" srcId="{877BA3B1-C6D7-48F4-8D73-51D595BC3BF5}" destId="{F48691FB-F509-4055-B850-93A7C193090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88E471A2-86B7-4B88-B994-7E78A5B5E10F}"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092BAC72-F1E8-4497-9952-94FBC92FCDA4}">
      <dgm:prSet/>
      <dgm:spPr/>
      <dgm:t>
        <a:bodyPr/>
        <a:lstStyle/>
        <a:p>
          <a:r>
            <a:rPr lang="en-IN"/>
            <a:t>After classification, the next step is analysis of data.</a:t>
          </a:r>
          <a:endParaRPr lang="en-US"/>
        </a:p>
      </dgm:t>
    </dgm:pt>
    <dgm:pt modelId="{AC78CBC0-BB15-471D-8F5C-02AB9A470148}" type="parTrans" cxnId="{D4F99C74-94B9-41EB-BBF1-0EFAC851095B}">
      <dgm:prSet/>
      <dgm:spPr/>
      <dgm:t>
        <a:bodyPr/>
        <a:lstStyle/>
        <a:p>
          <a:endParaRPr lang="en-US"/>
        </a:p>
      </dgm:t>
    </dgm:pt>
    <dgm:pt modelId="{65F166F2-71EE-4C6E-9B60-F02D3A5A7FE5}" type="sibTrans" cxnId="{D4F99C74-94B9-41EB-BBF1-0EFAC851095B}">
      <dgm:prSet/>
      <dgm:spPr/>
      <dgm:t>
        <a:bodyPr/>
        <a:lstStyle/>
        <a:p>
          <a:endParaRPr lang="en-US"/>
        </a:p>
      </dgm:t>
    </dgm:pt>
    <dgm:pt modelId="{51A4ABF5-4E88-483E-A2FE-17B43EF31945}">
      <dgm:prSet/>
      <dgm:spPr/>
      <dgm:t>
        <a:bodyPr/>
        <a:lstStyle/>
        <a:p>
          <a:r>
            <a:rPr lang="en-IN"/>
            <a:t>Objectives cannot be fulfilled without analysis of data.</a:t>
          </a:r>
          <a:endParaRPr lang="en-US"/>
        </a:p>
      </dgm:t>
    </dgm:pt>
    <dgm:pt modelId="{B80EF1D8-FEB1-4AB4-8CCB-9F062B555707}" type="parTrans" cxnId="{4A5BFC1D-B90D-43DB-94C9-B6D65E72EDC0}">
      <dgm:prSet/>
      <dgm:spPr/>
      <dgm:t>
        <a:bodyPr/>
        <a:lstStyle/>
        <a:p>
          <a:endParaRPr lang="en-US"/>
        </a:p>
      </dgm:t>
    </dgm:pt>
    <dgm:pt modelId="{4245352D-3E12-4E9D-8FE0-8D5811C9C3BF}" type="sibTrans" cxnId="{4A5BFC1D-B90D-43DB-94C9-B6D65E72EDC0}">
      <dgm:prSet/>
      <dgm:spPr/>
      <dgm:t>
        <a:bodyPr/>
        <a:lstStyle/>
        <a:p>
          <a:endParaRPr lang="en-US"/>
        </a:p>
      </dgm:t>
    </dgm:pt>
    <dgm:pt modelId="{93899EBA-D908-4144-86F7-7AE57DBE56F6}">
      <dgm:prSet/>
      <dgm:spPr/>
      <dgm:t>
        <a:bodyPr/>
        <a:lstStyle/>
        <a:p>
          <a:r>
            <a:rPr lang="en-IN"/>
            <a:t>Authenticity of data can be proved through proper analysis.</a:t>
          </a:r>
          <a:endParaRPr lang="en-US"/>
        </a:p>
      </dgm:t>
    </dgm:pt>
    <dgm:pt modelId="{7CE30E5D-811E-4CDB-A0C0-0EC3EE2DFFA1}" type="parTrans" cxnId="{D3B1E340-B3F7-4DF0-A492-70C0428DB9EA}">
      <dgm:prSet/>
      <dgm:spPr/>
      <dgm:t>
        <a:bodyPr/>
        <a:lstStyle/>
        <a:p>
          <a:endParaRPr lang="en-US"/>
        </a:p>
      </dgm:t>
    </dgm:pt>
    <dgm:pt modelId="{C9B6644D-53F0-45BE-A4EF-33821852D6C6}" type="sibTrans" cxnId="{D3B1E340-B3F7-4DF0-A492-70C0428DB9EA}">
      <dgm:prSet/>
      <dgm:spPr/>
      <dgm:t>
        <a:bodyPr/>
        <a:lstStyle/>
        <a:p>
          <a:endParaRPr lang="en-US"/>
        </a:p>
      </dgm:t>
    </dgm:pt>
    <dgm:pt modelId="{64C6963B-5620-47A5-BE91-B3ADEFC5FDF0}">
      <dgm:prSet/>
      <dgm:spPr/>
      <dgm:t>
        <a:bodyPr/>
        <a:lstStyle/>
        <a:p>
          <a:r>
            <a:rPr lang="en-IN"/>
            <a:t>Important data should be selected from the collected data and their comparative study should be made.</a:t>
          </a:r>
          <a:endParaRPr lang="en-US"/>
        </a:p>
      </dgm:t>
    </dgm:pt>
    <dgm:pt modelId="{49AEF205-F45C-47A8-9BD7-4708DAE9BC5A}" type="parTrans" cxnId="{AEDBC7E1-365A-4701-8997-DD151C9ECD0F}">
      <dgm:prSet/>
      <dgm:spPr/>
      <dgm:t>
        <a:bodyPr/>
        <a:lstStyle/>
        <a:p>
          <a:endParaRPr lang="en-US"/>
        </a:p>
      </dgm:t>
    </dgm:pt>
    <dgm:pt modelId="{D548B311-6F5F-451A-8A61-C7AB4D53552D}" type="sibTrans" cxnId="{AEDBC7E1-365A-4701-8997-DD151C9ECD0F}">
      <dgm:prSet/>
      <dgm:spPr/>
      <dgm:t>
        <a:bodyPr/>
        <a:lstStyle/>
        <a:p>
          <a:endParaRPr lang="en-US"/>
        </a:p>
      </dgm:t>
    </dgm:pt>
    <dgm:pt modelId="{25B167A4-0B91-4570-9D6A-5D15C303C264}">
      <dgm:prSet/>
      <dgm:spPr/>
      <dgm:t>
        <a:bodyPr/>
        <a:lstStyle/>
        <a:p>
          <a:r>
            <a:rPr lang="en-IN"/>
            <a:t>Comparison helps in depth and detailed study.</a:t>
          </a:r>
          <a:endParaRPr lang="en-US"/>
        </a:p>
      </dgm:t>
    </dgm:pt>
    <dgm:pt modelId="{7779B5F8-18C3-4232-90E6-955427B1E5F5}" type="parTrans" cxnId="{63D0EE56-8249-442B-A6AF-036E4F3AD9F7}">
      <dgm:prSet/>
      <dgm:spPr/>
      <dgm:t>
        <a:bodyPr/>
        <a:lstStyle/>
        <a:p>
          <a:endParaRPr lang="en-US"/>
        </a:p>
      </dgm:t>
    </dgm:pt>
    <dgm:pt modelId="{C89D7B45-372D-45A9-B09D-BEFB16149CD2}" type="sibTrans" cxnId="{63D0EE56-8249-442B-A6AF-036E4F3AD9F7}">
      <dgm:prSet/>
      <dgm:spPr/>
      <dgm:t>
        <a:bodyPr/>
        <a:lstStyle/>
        <a:p>
          <a:endParaRPr lang="en-US"/>
        </a:p>
      </dgm:t>
    </dgm:pt>
    <dgm:pt modelId="{B89BA31C-F374-4924-84DC-2A3452BF5B55}">
      <dgm:prSet/>
      <dgm:spPr/>
      <dgm:t>
        <a:bodyPr/>
        <a:lstStyle/>
        <a:p>
          <a:r>
            <a:rPr lang="en-IN"/>
            <a:t>Data analysis either brings confirmation to old assumptions or it proves them invalid.</a:t>
          </a:r>
          <a:endParaRPr lang="en-US"/>
        </a:p>
      </dgm:t>
    </dgm:pt>
    <dgm:pt modelId="{A3E5AE13-497D-4CEA-8B66-95F3B4BFCB9D}" type="parTrans" cxnId="{C46FF328-08C6-49B8-B7EB-1DCF0A7CD4AC}">
      <dgm:prSet/>
      <dgm:spPr/>
      <dgm:t>
        <a:bodyPr/>
        <a:lstStyle/>
        <a:p>
          <a:endParaRPr lang="en-US"/>
        </a:p>
      </dgm:t>
    </dgm:pt>
    <dgm:pt modelId="{30D8CED3-05FF-450D-AF0B-B5CA9492B6BB}" type="sibTrans" cxnId="{C46FF328-08C6-49B8-B7EB-1DCF0A7CD4AC}">
      <dgm:prSet/>
      <dgm:spPr/>
      <dgm:t>
        <a:bodyPr/>
        <a:lstStyle/>
        <a:p>
          <a:endParaRPr lang="en-US"/>
        </a:p>
      </dgm:t>
    </dgm:pt>
    <dgm:pt modelId="{DDDF5336-0E82-4545-9DE2-DA13CD69AA2C}" type="pres">
      <dgm:prSet presAssocID="{88E471A2-86B7-4B88-B994-7E78A5B5E10F}" presName="linear" presStyleCnt="0">
        <dgm:presLayoutVars>
          <dgm:animLvl val="lvl"/>
          <dgm:resizeHandles val="exact"/>
        </dgm:presLayoutVars>
      </dgm:prSet>
      <dgm:spPr/>
    </dgm:pt>
    <dgm:pt modelId="{83C4C2FB-00CC-4ACD-B88B-B61BC946D0D6}" type="pres">
      <dgm:prSet presAssocID="{092BAC72-F1E8-4497-9952-94FBC92FCDA4}" presName="parentText" presStyleLbl="node1" presStyleIdx="0" presStyleCnt="6">
        <dgm:presLayoutVars>
          <dgm:chMax val="0"/>
          <dgm:bulletEnabled val="1"/>
        </dgm:presLayoutVars>
      </dgm:prSet>
      <dgm:spPr/>
    </dgm:pt>
    <dgm:pt modelId="{E6168DFE-D68C-4574-8D49-86CBC80CBCAB}" type="pres">
      <dgm:prSet presAssocID="{65F166F2-71EE-4C6E-9B60-F02D3A5A7FE5}" presName="spacer" presStyleCnt="0"/>
      <dgm:spPr/>
    </dgm:pt>
    <dgm:pt modelId="{8B4A8C75-70E8-4383-97E8-31F867C25F82}" type="pres">
      <dgm:prSet presAssocID="{51A4ABF5-4E88-483E-A2FE-17B43EF31945}" presName="parentText" presStyleLbl="node1" presStyleIdx="1" presStyleCnt="6">
        <dgm:presLayoutVars>
          <dgm:chMax val="0"/>
          <dgm:bulletEnabled val="1"/>
        </dgm:presLayoutVars>
      </dgm:prSet>
      <dgm:spPr/>
    </dgm:pt>
    <dgm:pt modelId="{7BA2D315-7784-42DB-BBA3-33B0D032B19C}" type="pres">
      <dgm:prSet presAssocID="{4245352D-3E12-4E9D-8FE0-8D5811C9C3BF}" presName="spacer" presStyleCnt="0"/>
      <dgm:spPr/>
    </dgm:pt>
    <dgm:pt modelId="{E33ADDE0-0A48-4459-A801-525ACC65A9F3}" type="pres">
      <dgm:prSet presAssocID="{93899EBA-D908-4144-86F7-7AE57DBE56F6}" presName="parentText" presStyleLbl="node1" presStyleIdx="2" presStyleCnt="6">
        <dgm:presLayoutVars>
          <dgm:chMax val="0"/>
          <dgm:bulletEnabled val="1"/>
        </dgm:presLayoutVars>
      </dgm:prSet>
      <dgm:spPr/>
    </dgm:pt>
    <dgm:pt modelId="{7D2D79B3-7246-48CE-9951-AA3FC24BBF1D}" type="pres">
      <dgm:prSet presAssocID="{C9B6644D-53F0-45BE-A4EF-33821852D6C6}" presName="spacer" presStyleCnt="0"/>
      <dgm:spPr/>
    </dgm:pt>
    <dgm:pt modelId="{D2CE9CB3-D782-4E7D-A30D-E1931C201DDA}" type="pres">
      <dgm:prSet presAssocID="{64C6963B-5620-47A5-BE91-B3ADEFC5FDF0}" presName="parentText" presStyleLbl="node1" presStyleIdx="3" presStyleCnt="6">
        <dgm:presLayoutVars>
          <dgm:chMax val="0"/>
          <dgm:bulletEnabled val="1"/>
        </dgm:presLayoutVars>
      </dgm:prSet>
      <dgm:spPr/>
    </dgm:pt>
    <dgm:pt modelId="{24776DE3-6130-4C01-8A14-7B918845CEC0}" type="pres">
      <dgm:prSet presAssocID="{D548B311-6F5F-451A-8A61-C7AB4D53552D}" presName="spacer" presStyleCnt="0"/>
      <dgm:spPr/>
    </dgm:pt>
    <dgm:pt modelId="{208892D5-A26F-40A8-AD56-4B87F97EA793}" type="pres">
      <dgm:prSet presAssocID="{25B167A4-0B91-4570-9D6A-5D15C303C264}" presName="parentText" presStyleLbl="node1" presStyleIdx="4" presStyleCnt="6">
        <dgm:presLayoutVars>
          <dgm:chMax val="0"/>
          <dgm:bulletEnabled val="1"/>
        </dgm:presLayoutVars>
      </dgm:prSet>
      <dgm:spPr/>
    </dgm:pt>
    <dgm:pt modelId="{3D632DDF-82AC-46FE-803D-918B5BCAD40F}" type="pres">
      <dgm:prSet presAssocID="{C89D7B45-372D-45A9-B09D-BEFB16149CD2}" presName="spacer" presStyleCnt="0"/>
      <dgm:spPr/>
    </dgm:pt>
    <dgm:pt modelId="{E5504514-4878-48BA-906E-9F99D4AEF6E6}" type="pres">
      <dgm:prSet presAssocID="{B89BA31C-F374-4924-84DC-2A3452BF5B55}" presName="parentText" presStyleLbl="node1" presStyleIdx="5" presStyleCnt="6">
        <dgm:presLayoutVars>
          <dgm:chMax val="0"/>
          <dgm:bulletEnabled val="1"/>
        </dgm:presLayoutVars>
      </dgm:prSet>
      <dgm:spPr/>
    </dgm:pt>
  </dgm:ptLst>
  <dgm:cxnLst>
    <dgm:cxn modelId="{2517A31D-C68E-40CA-B218-2D30C029688E}" type="presOf" srcId="{092BAC72-F1E8-4497-9952-94FBC92FCDA4}" destId="{83C4C2FB-00CC-4ACD-B88B-B61BC946D0D6}" srcOrd="0" destOrd="0" presId="urn:microsoft.com/office/officeart/2005/8/layout/vList2"/>
    <dgm:cxn modelId="{4A5BFC1D-B90D-43DB-94C9-B6D65E72EDC0}" srcId="{88E471A2-86B7-4B88-B994-7E78A5B5E10F}" destId="{51A4ABF5-4E88-483E-A2FE-17B43EF31945}" srcOrd="1" destOrd="0" parTransId="{B80EF1D8-FEB1-4AB4-8CCB-9F062B555707}" sibTransId="{4245352D-3E12-4E9D-8FE0-8D5811C9C3BF}"/>
    <dgm:cxn modelId="{F9313824-6D7F-48A7-B7DE-A5F461FBF645}" type="presOf" srcId="{88E471A2-86B7-4B88-B994-7E78A5B5E10F}" destId="{DDDF5336-0E82-4545-9DE2-DA13CD69AA2C}" srcOrd="0" destOrd="0" presId="urn:microsoft.com/office/officeart/2005/8/layout/vList2"/>
    <dgm:cxn modelId="{C46FF328-08C6-49B8-B7EB-1DCF0A7CD4AC}" srcId="{88E471A2-86B7-4B88-B994-7E78A5B5E10F}" destId="{B89BA31C-F374-4924-84DC-2A3452BF5B55}" srcOrd="5" destOrd="0" parTransId="{A3E5AE13-497D-4CEA-8B66-95F3B4BFCB9D}" sibTransId="{30D8CED3-05FF-450D-AF0B-B5CA9492B6BB}"/>
    <dgm:cxn modelId="{D3B1E340-B3F7-4DF0-A492-70C0428DB9EA}" srcId="{88E471A2-86B7-4B88-B994-7E78A5B5E10F}" destId="{93899EBA-D908-4144-86F7-7AE57DBE56F6}" srcOrd="2" destOrd="0" parTransId="{7CE30E5D-811E-4CDB-A0C0-0EC3EE2DFFA1}" sibTransId="{C9B6644D-53F0-45BE-A4EF-33821852D6C6}"/>
    <dgm:cxn modelId="{0BE8C25B-726E-48BB-A11F-F4D0E6475731}" type="presOf" srcId="{51A4ABF5-4E88-483E-A2FE-17B43EF31945}" destId="{8B4A8C75-70E8-4383-97E8-31F867C25F82}" srcOrd="0" destOrd="0" presId="urn:microsoft.com/office/officeart/2005/8/layout/vList2"/>
    <dgm:cxn modelId="{D4F99C74-94B9-41EB-BBF1-0EFAC851095B}" srcId="{88E471A2-86B7-4B88-B994-7E78A5B5E10F}" destId="{092BAC72-F1E8-4497-9952-94FBC92FCDA4}" srcOrd="0" destOrd="0" parTransId="{AC78CBC0-BB15-471D-8F5C-02AB9A470148}" sibTransId="{65F166F2-71EE-4C6E-9B60-F02D3A5A7FE5}"/>
    <dgm:cxn modelId="{63D0EE56-8249-442B-A6AF-036E4F3AD9F7}" srcId="{88E471A2-86B7-4B88-B994-7E78A5B5E10F}" destId="{25B167A4-0B91-4570-9D6A-5D15C303C264}" srcOrd="4" destOrd="0" parTransId="{7779B5F8-18C3-4232-90E6-955427B1E5F5}" sibTransId="{C89D7B45-372D-45A9-B09D-BEFB16149CD2}"/>
    <dgm:cxn modelId="{798C505A-51D7-4C1B-8A34-6E13A4C7EBDE}" type="presOf" srcId="{93899EBA-D908-4144-86F7-7AE57DBE56F6}" destId="{E33ADDE0-0A48-4459-A801-525ACC65A9F3}" srcOrd="0" destOrd="0" presId="urn:microsoft.com/office/officeart/2005/8/layout/vList2"/>
    <dgm:cxn modelId="{0BA14C8E-26C9-47D5-8862-A5B2BCC6FD08}" type="presOf" srcId="{64C6963B-5620-47A5-BE91-B3ADEFC5FDF0}" destId="{D2CE9CB3-D782-4E7D-A30D-E1931C201DDA}" srcOrd="0" destOrd="0" presId="urn:microsoft.com/office/officeart/2005/8/layout/vList2"/>
    <dgm:cxn modelId="{17155893-F840-4CB5-B3EA-F581F160A812}" type="presOf" srcId="{B89BA31C-F374-4924-84DC-2A3452BF5B55}" destId="{E5504514-4878-48BA-906E-9F99D4AEF6E6}" srcOrd="0" destOrd="0" presId="urn:microsoft.com/office/officeart/2005/8/layout/vList2"/>
    <dgm:cxn modelId="{AEDBC7E1-365A-4701-8997-DD151C9ECD0F}" srcId="{88E471A2-86B7-4B88-B994-7E78A5B5E10F}" destId="{64C6963B-5620-47A5-BE91-B3ADEFC5FDF0}" srcOrd="3" destOrd="0" parTransId="{49AEF205-F45C-47A8-9BD7-4708DAE9BC5A}" sibTransId="{D548B311-6F5F-451A-8A61-C7AB4D53552D}"/>
    <dgm:cxn modelId="{2679F4FD-071F-413A-8F4D-6A3F34859495}" type="presOf" srcId="{25B167A4-0B91-4570-9D6A-5D15C303C264}" destId="{208892D5-A26F-40A8-AD56-4B87F97EA793}" srcOrd="0" destOrd="0" presId="urn:microsoft.com/office/officeart/2005/8/layout/vList2"/>
    <dgm:cxn modelId="{641FFBA3-E18D-439B-966F-FE08986B302C}" type="presParOf" srcId="{DDDF5336-0E82-4545-9DE2-DA13CD69AA2C}" destId="{83C4C2FB-00CC-4ACD-B88B-B61BC946D0D6}" srcOrd="0" destOrd="0" presId="urn:microsoft.com/office/officeart/2005/8/layout/vList2"/>
    <dgm:cxn modelId="{CC2FCFB6-2819-4FBB-8EED-216D20913242}" type="presParOf" srcId="{DDDF5336-0E82-4545-9DE2-DA13CD69AA2C}" destId="{E6168DFE-D68C-4574-8D49-86CBC80CBCAB}" srcOrd="1" destOrd="0" presId="urn:microsoft.com/office/officeart/2005/8/layout/vList2"/>
    <dgm:cxn modelId="{F42E441B-5F5B-4CCD-A7BE-9F9F82D76782}" type="presParOf" srcId="{DDDF5336-0E82-4545-9DE2-DA13CD69AA2C}" destId="{8B4A8C75-70E8-4383-97E8-31F867C25F82}" srcOrd="2" destOrd="0" presId="urn:microsoft.com/office/officeart/2005/8/layout/vList2"/>
    <dgm:cxn modelId="{2932B7F9-DE14-4D30-8BA8-87FED6D00948}" type="presParOf" srcId="{DDDF5336-0E82-4545-9DE2-DA13CD69AA2C}" destId="{7BA2D315-7784-42DB-BBA3-33B0D032B19C}" srcOrd="3" destOrd="0" presId="urn:microsoft.com/office/officeart/2005/8/layout/vList2"/>
    <dgm:cxn modelId="{C9DF989E-E381-4EE3-96C6-E6C7B64D249E}" type="presParOf" srcId="{DDDF5336-0E82-4545-9DE2-DA13CD69AA2C}" destId="{E33ADDE0-0A48-4459-A801-525ACC65A9F3}" srcOrd="4" destOrd="0" presId="urn:microsoft.com/office/officeart/2005/8/layout/vList2"/>
    <dgm:cxn modelId="{8FB3F32C-96F0-4B9C-A458-328E1279AD59}" type="presParOf" srcId="{DDDF5336-0E82-4545-9DE2-DA13CD69AA2C}" destId="{7D2D79B3-7246-48CE-9951-AA3FC24BBF1D}" srcOrd="5" destOrd="0" presId="urn:microsoft.com/office/officeart/2005/8/layout/vList2"/>
    <dgm:cxn modelId="{E7A85EB8-EFB2-4016-A1BC-2BD8D3465D1E}" type="presParOf" srcId="{DDDF5336-0E82-4545-9DE2-DA13CD69AA2C}" destId="{D2CE9CB3-D782-4E7D-A30D-E1931C201DDA}" srcOrd="6" destOrd="0" presId="urn:microsoft.com/office/officeart/2005/8/layout/vList2"/>
    <dgm:cxn modelId="{5AB88056-7A01-47FF-894A-4A7EBDB20901}" type="presParOf" srcId="{DDDF5336-0E82-4545-9DE2-DA13CD69AA2C}" destId="{24776DE3-6130-4C01-8A14-7B918845CEC0}" srcOrd="7" destOrd="0" presId="urn:microsoft.com/office/officeart/2005/8/layout/vList2"/>
    <dgm:cxn modelId="{F43927AE-F71D-464B-8088-92663BF80BB0}" type="presParOf" srcId="{DDDF5336-0E82-4545-9DE2-DA13CD69AA2C}" destId="{208892D5-A26F-40A8-AD56-4B87F97EA793}" srcOrd="8" destOrd="0" presId="urn:microsoft.com/office/officeart/2005/8/layout/vList2"/>
    <dgm:cxn modelId="{85A48EA5-7370-4BDC-B122-26D1094DCD0C}" type="presParOf" srcId="{DDDF5336-0E82-4545-9DE2-DA13CD69AA2C}" destId="{3D632DDF-82AC-46FE-803D-918B5BCAD40F}" srcOrd="9" destOrd="0" presId="urn:microsoft.com/office/officeart/2005/8/layout/vList2"/>
    <dgm:cxn modelId="{425FCB33-13E1-4FA8-92B9-F22794B949CA}" type="presParOf" srcId="{DDDF5336-0E82-4545-9DE2-DA13CD69AA2C}" destId="{E5504514-4878-48BA-906E-9F99D4AEF6E6}"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94E9462-2A4E-4220-BB95-A2385589EE8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EFBEF17-12F0-4732-A70D-9CFF5036FE82}">
      <dgm:prSet/>
      <dgm:spPr/>
      <dgm:t>
        <a:bodyPr/>
        <a:lstStyle/>
        <a:p>
          <a:r>
            <a:rPr lang="en-IN"/>
            <a:t>After analysis of collected facts, the conclusion is obtained. This process is called description of data.</a:t>
          </a:r>
          <a:endParaRPr lang="en-US"/>
        </a:p>
      </dgm:t>
    </dgm:pt>
    <dgm:pt modelId="{F7BD6644-19F8-4398-8A91-7F996F3C96AB}" type="parTrans" cxnId="{15FEC63C-5608-40A9-AA27-971A31EA981D}">
      <dgm:prSet/>
      <dgm:spPr/>
      <dgm:t>
        <a:bodyPr/>
        <a:lstStyle/>
        <a:p>
          <a:endParaRPr lang="en-US"/>
        </a:p>
      </dgm:t>
    </dgm:pt>
    <dgm:pt modelId="{90312CE1-D147-4BFD-ACAC-62F0FE8E790C}" type="sibTrans" cxnId="{15FEC63C-5608-40A9-AA27-971A31EA981D}">
      <dgm:prSet/>
      <dgm:spPr/>
      <dgm:t>
        <a:bodyPr/>
        <a:lstStyle/>
        <a:p>
          <a:endParaRPr lang="en-US"/>
        </a:p>
      </dgm:t>
    </dgm:pt>
    <dgm:pt modelId="{4EECF137-4ACA-4B7C-A123-563EBC48BC45}">
      <dgm:prSet/>
      <dgm:spPr/>
      <dgm:t>
        <a:bodyPr/>
        <a:lstStyle/>
        <a:p>
          <a:r>
            <a:rPr lang="en-IN"/>
            <a:t>During this process, researcher tries to clarify the cause and effect relationship.</a:t>
          </a:r>
          <a:endParaRPr lang="en-US"/>
        </a:p>
      </dgm:t>
    </dgm:pt>
    <dgm:pt modelId="{C40C23BC-80D1-4485-A930-D8C97AC3D75A}" type="parTrans" cxnId="{005FDFF7-A9DB-40B6-A8A6-C7072B38DBEA}">
      <dgm:prSet/>
      <dgm:spPr/>
      <dgm:t>
        <a:bodyPr/>
        <a:lstStyle/>
        <a:p>
          <a:endParaRPr lang="en-US"/>
        </a:p>
      </dgm:t>
    </dgm:pt>
    <dgm:pt modelId="{739E2A63-8A59-44BC-A0EF-4A650A1EFF79}" type="sibTrans" cxnId="{005FDFF7-A9DB-40B6-A8A6-C7072B38DBEA}">
      <dgm:prSet/>
      <dgm:spPr/>
      <dgm:t>
        <a:bodyPr/>
        <a:lstStyle/>
        <a:p>
          <a:endParaRPr lang="en-US"/>
        </a:p>
      </dgm:t>
    </dgm:pt>
    <dgm:pt modelId="{737A5C3E-E996-401D-85B0-0EC519E164B6}">
      <dgm:prSet/>
      <dgm:spPr/>
      <dgm:t>
        <a:bodyPr/>
        <a:lstStyle/>
        <a:p>
          <a:r>
            <a:rPr lang="en-IN"/>
            <a:t>Objective analysis and description is the basis of scientific study.</a:t>
          </a:r>
          <a:endParaRPr lang="en-US"/>
        </a:p>
      </dgm:t>
    </dgm:pt>
    <dgm:pt modelId="{C1713B53-836A-4064-8C3C-44E218FCB711}" type="parTrans" cxnId="{12D0CD84-9D46-4BB5-88D5-F6F11330DEC3}">
      <dgm:prSet/>
      <dgm:spPr/>
      <dgm:t>
        <a:bodyPr/>
        <a:lstStyle/>
        <a:p>
          <a:endParaRPr lang="en-US"/>
        </a:p>
      </dgm:t>
    </dgm:pt>
    <dgm:pt modelId="{6FB7DFDF-55C6-4ED8-8B7D-351C6DB01212}" type="sibTrans" cxnId="{12D0CD84-9D46-4BB5-88D5-F6F11330DEC3}">
      <dgm:prSet/>
      <dgm:spPr/>
      <dgm:t>
        <a:bodyPr/>
        <a:lstStyle/>
        <a:p>
          <a:endParaRPr lang="en-US"/>
        </a:p>
      </dgm:t>
    </dgm:pt>
    <dgm:pt modelId="{E60F758B-D07C-483C-B4C3-5E2BCE00801B}">
      <dgm:prSet/>
      <dgm:spPr/>
      <dgm:t>
        <a:bodyPr/>
        <a:lstStyle/>
        <a:p>
          <a:r>
            <a:rPr lang="en-IN"/>
            <a:t>It is very difficult to maintain objectivity in Historical method, because researcher has to depend on other sources ,believes and points of views. </a:t>
          </a:r>
          <a:endParaRPr lang="en-US"/>
        </a:p>
      </dgm:t>
    </dgm:pt>
    <dgm:pt modelId="{6A0F84DE-9A48-48B5-B702-0D63CAA2BA56}" type="parTrans" cxnId="{FFA730D7-C56C-4DC3-A26B-8696D175F989}">
      <dgm:prSet/>
      <dgm:spPr/>
      <dgm:t>
        <a:bodyPr/>
        <a:lstStyle/>
        <a:p>
          <a:endParaRPr lang="en-US"/>
        </a:p>
      </dgm:t>
    </dgm:pt>
    <dgm:pt modelId="{B1AE7347-BA81-4D3E-B410-D4E994F26724}" type="sibTrans" cxnId="{FFA730D7-C56C-4DC3-A26B-8696D175F989}">
      <dgm:prSet/>
      <dgm:spPr/>
      <dgm:t>
        <a:bodyPr/>
        <a:lstStyle/>
        <a:p>
          <a:endParaRPr lang="en-US"/>
        </a:p>
      </dgm:t>
    </dgm:pt>
    <dgm:pt modelId="{10EDEDB0-0EE0-4B6D-AE93-015D8A9FA622}" type="pres">
      <dgm:prSet presAssocID="{C94E9462-2A4E-4220-BB95-A2385589EE89}" presName="root" presStyleCnt="0">
        <dgm:presLayoutVars>
          <dgm:dir/>
          <dgm:resizeHandles val="exact"/>
        </dgm:presLayoutVars>
      </dgm:prSet>
      <dgm:spPr/>
    </dgm:pt>
    <dgm:pt modelId="{AA03084A-FE6F-4CEA-8394-1919012427FC}" type="pres">
      <dgm:prSet presAssocID="{6EFBEF17-12F0-4732-A70D-9CFF5036FE82}" presName="compNode" presStyleCnt="0"/>
      <dgm:spPr/>
    </dgm:pt>
    <dgm:pt modelId="{1D296C65-A35E-4716-B734-149D4EFFA459}" type="pres">
      <dgm:prSet presAssocID="{6EFBEF17-12F0-4732-A70D-9CFF5036FE82}" presName="bgRect" presStyleLbl="bgShp" presStyleIdx="0" presStyleCnt="4"/>
      <dgm:spPr/>
    </dgm:pt>
    <dgm:pt modelId="{D8691906-6238-45E8-A833-39C2CBE6ED21}" type="pres">
      <dgm:prSet presAssocID="{6EFBEF17-12F0-4732-A70D-9CFF5036FE82}"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atistics"/>
        </a:ext>
      </dgm:extLst>
    </dgm:pt>
    <dgm:pt modelId="{64B98257-551B-4596-93D5-F761282758EA}" type="pres">
      <dgm:prSet presAssocID="{6EFBEF17-12F0-4732-A70D-9CFF5036FE82}" presName="spaceRect" presStyleCnt="0"/>
      <dgm:spPr/>
    </dgm:pt>
    <dgm:pt modelId="{3D31FF10-B6D6-46F8-839D-985B55FFAC7A}" type="pres">
      <dgm:prSet presAssocID="{6EFBEF17-12F0-4732-A70D-9CFF5036FE82}" presName="parTx" presStyleLbl="revTx" presStyleIdx="0" presStyleCnt="4">
        <dgm:presLayoutVars>
          <dgm:chMax val="0"/>
          <dgm:chPref val="0"/>
        </dgm:presLayoutVars>
      </dgm:prSet>
      <dgm:spPr/>
    </dgm:pt>
    <dgm:pt modelId="{A93DE2F2-6358-462D-AF7A-85F6505DA16C}" type="pres">
      <dgm:prSet presAssocID="{90312CE1-D147-4BFD-ACAC-62F0FE8E790C}" presName="sibTrans" presStyleCnt="0"/>
      <dgm:spPr/>
    </dgm:pt>
    <dgm:pt modelId="{A3EB8297-1A2B-4F0E-808D-F8BC706069C3}" type="pres">
      <dgm:prSet presAssocID="{4EECF137-4ACA-4B7C-A123-563EBC48BC45}" presName="compNode" presStyleCnt="0"/>
      <dgm:spPr/>
    </dgm:pt>
    <dgm:pt modelId="{5FD34960-DEBF-4DA1-AC8D-A7B0A6B66363}" type="pres">
      <dgm:prSet presAssocID="{4EECF137-4ACA-4B7C-A123-563EBC48BC45}" presName="bgRect" presStyleLbl="bgShp" presStyleIdx="1" presStyleCnt="4"/>
      <dgm:spPr/>
    </dgm:pt>
    <dgm:pt modelId="{748A3E97-E0B1-47F1-AA19-DD618BFF3CC0}" type="pres">
      <dgm:prSet presAssocID="{4EECF137-4ACA-4B7C-A123-563EBC48BC4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 mark"/>
        </a:ext>
      </dgm:extLst>
    </dgm:pt>
    <dgm:pt modelId="{7C66B4B7-D17A-46FF-8883-F6358CA029EE}" type="pres">
      <dgm:prSet presAssocID="{4EECF137-4ACA-4B7C-A123-563EBC48BC45}" presName="spaceRect" presStyleCnt="0"/>
      <dgm:spPr/>
    </dgm:pt>
    <dgm:pt modelId="{887E5426-1F74-4F81-9473-8F5ACFED76DA}" type="pres">
      <dgm:prSet presAssocID="{4EECF137-4ACA-4B7C-A123-563EBC48BC45}" presName="parTx" presStyleLbl="revTx" presStyleIdx="1" presStyleCnt="4">
        <dgm:presLayoutVars>
          <dgm:chMax val="0"/>
          <dgm:chPref val="0"/>
        </dgm:presLayoutVars>
      </dgm:prSet>
      <dgm:spPr/>
    </dgm:pt>
    <dgm:pt modelId="{DC9AD540-D335-431C-8BE6-79F4879BF483}" type="pres">
      <dgm:prSet presAssocID="{739E2A63-8A59-44BC-A0EF-4A650A1EFF79}" presName="sibTrans" presStyleCnt="0"/>
      <dgm:spPr/>
    </dgm:pt>
    <dgm:pt modelId="{3981E015-2927-4925-95BB-03DA98593D54}" type="pres">
      <dgm:prSet presAssocID="{737A5C3E-E996-401D-85B0-0EC519E164B6}" presName="compNode" presStyleCnt="0"/>
      <dgm:spPr/>
    </dgm:pt>
    <dgm:pt modelId="{26B905AC-35BC-497F-9E07-B9D3EF811FA2}" type="pres">
      <dgm:prSet presAssocID="{737A5C3E-E996-401D-85B0-0EC519E164B6}" presName="bgRect" presStyleLbl="bgShp" presStyleIdx="2" presStyleCnt="4"/>
      <dgm:spPr/>
    </dgm:pt>
    <dgm:pt modelId="{52A45AE2-B840-47E5-A4F1-11E728A828DC}" type="pres">
      <dgm:prSet presAssocID="{737A5C3E-E996-401D-85B0-0EC519E164B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icroscope"/>
        </a:ext>
      </dgm:extLst>
    </dgm:pt>
    <dgm:pt modelId="{97997D78-4245-4741-B742-091D1E3A07A3}" type="pres">
      <dgm:prSet presAssocID="{737A5C3E-E996-401D-85B0-0EC519E164B6}" presName="spaceRect" presStyleCnt="0"/>
      <dgm:spPr/>
    </dgm:pt>
    <dgm:pt modelId="{F5316085-D329-48E8-8136-FC8BB9282575}" type="pres">
      <dgm:prSet presAssocID="{737A5C3E-E996-401D-85B0-0EC519E164B6}" presName="parTx" presStyleLbl="revTx" presStyleIdx="2" presStyleCnt="4">
        <dgm:presLayoutVars>
          <dgm:chMax val="0"/>
          <dgm:chPref val="0"/>
        </dgm:presLayoutVars>
      </dgm:prSet>
      <dgm:spPr/>
    </dgm:pt>
    <dgm:pt modelId="{DF1EC3BD-591B-49C8-85CD-441FF2A0A7DA}" type="pres">
      <dgm:prSet presAssocID="{6FB7DFDF-55C6-4ED8-8B7D-351C6DB01212}" presName="sibTrans" presStyleCnt="0"/>
      <dgm:spPr/>
    </dgm:pt>
    <dgm:pt modelId="{E07CAD4A-2867-40F4-ACAB-6B85412E22E9}" type="pres">
      <dgm:prSet presAssocID="{E60F758B-D07C-483C-B4C3-5E2BCE00801B}" presName="compNode" presStyleCnt="0"/>
      <dgm:spPr/>
    </dgm:pt>
    <dgm:pt modelId="{C7CA01C2-1CD7-40E3-967E-7683EDFDBC0C}" type="pres">
      <dgm:prSet presAssocID="{E60F758B-D07C-483C-B4C3-5E2BCE00801B}" presName="bgRect" presStyleLbl="bgShp" presStyleIdx="3" presStyleCnt="4"/>
      <dgm:spPr/>
    </dgm:pt>
    <dgm:pt modelId="{7E0B4E07-51F4-43CB-8E4C-1C91D48B2512}" type="pres">
      <dgm:prSet presAssocID="{E60F758B-D07C-483C-B4C3-5E2BCE00801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otes"/>
        </a:ext>
      </dgm:extLst>
    </dgm:pt>
    <dgm:pt modelId="{6E30D552-45B5-4A65-B3C2-607BE8CC77A5}" type="pres">
      <dgm:prSet presAssocID="{E60F758B-D07C-483C-B4C3-5E2BCE00801B}" presName="spaceRect" presStyleCnt="0"/>
      <dgm:spPr/>
    </dgm:pt>
    <dgm:pt modelId="{267BE5C3-66CD-4B23-A1FA-C617FD04D0E0}" type="pres">
      <dgm:prSet presAssocID="{E60F758B-D07C-483C-B4C3-5E2BCE00801B}" presName="parTx" presStyleLbl="revTx" presStyleIdx="3" presStyleCnt="4">
        <dgm:presLayoutVars>
          <dgm:chMax val="0"/>
          <dgm:chPref val="0"/>
        </dgm:presLayoutVars>
      </dgm:prSet>
      <dgm:spPr/>
    </dgm:pt>
  </dgm:ptLst>
  <dgm:cxnLst>
    <dgm:cxn modelId="{B6789019-28FA-4AC0-9251-B282A7F3FD77}" type="presOf" srcId="{4EECF137-4ACA-4B7C-A123-563EBC48BC45}" destId="{887E5426-1F74-4F81-9473-8F5ACFED76DA}" srcOrd="0" destOrd="0" presId="urn:microsoft.com/office/officeart/2018/2/layout/IconVerticalSolidList"/>
    <dgm:cxn modelId="{15FEC63C-5608-40A9-AA27-971A31EA981D}" srcId="{C94E9462-2A4E-4220-BB95-A2385589EE89}" destId="{6EFBEF17-12F0-4732-A70D-9CFF5036FE82}" srcOrd="0" destOrd="0" parTransId="{F7BD6644-19F8-4398-8A91-7F996F3C96AB}" sibTransId="{90312CE1-D147-4BFD-ACAC-62F0FE8E790C}"/>
    <dgm:cxn modelId="{BBF77B46-601D-43A7-8EAF-003DBBD53672}" type="presOf" srcId="{C94E9462-2A4E-4220-BB95-A2385589EE89}" destId="{10EDEDB0-0EE0-4B6D-AE93-015D8A9FA622}" srcOrd="0" destOrd="0" presId="urn:microsoft.com/office/officeart/2018/2/layout/IconVerticalSolidList"/>
    <dgm:cxn modelId="{AAE5747E-9347-4E2D-B151-3FFB2212F563}" type="presOf" srcId="{6EFBEF17-12F0-4732-A70D-9CFF5036FE82}" destId="{3D31FF10-B6D6-46F8-839D-985B55FFAC7A}" srcOrd="0" destOrd="0" presId="urn:microsoft.com/office/officeart/2018/2/layout/IconVerticalSolidList"/>
    <dgm:cxn modelId="{12D0CD84-9D46-4BB5-88D5-F6F11330DEC3}" srcId="{C94E9462-2A4E-4220-BB95-A2385589EE89}" destId="{737A5C3E-E996-401D-85B0-0EC519E164B6}" srcOrd="2" destOrd="0" parTransId="{C1713B53-836A-4064-8C3C-44E218FCB711}" sibTransId="{6FB7DFDF-55C6-4ED8-8B7D-351C6DB01212}"/>
    <dgm:cxn modelId="{F6727987-892F-4B90-A9EE-FDC287DDCB01}" type="presOf" srcId="{737A5C3E-E996-401D-85B0-0EC519E164B6}" destId="{F5316085-D329-48E8-8136-FC8BB9282575}" srcOrd="0" destOrd="0" presId="urn:microsoft.com/office/officeart/2018/2/layout/IconVerticalSolidList"/>
    <dgm:cxn modelId="{4586AECF-8330-4A7E-8C36-B1C14D37CC5B}" type="presOf" srcId="{E60F758B-D07C-483C-B4C3-5E2BCE00801B}" destId="{267BE5C3-66CD-4B23-A1FA-C617FD04D0E0}" srcOrd="0" destOrd="0" presId="urn:microsoft.com/office/officeart/2018/2/layout/IconVerticalSolidList"/>
    <dgm:cxn modelId="{FFA730D7-C56C-4DC3-A26B-8696D175F989}" srcId="{C94E9462-2A4E-4220-BB95-A2385589EE89}" destId="{E60F758B-D07C-483C-B4C3-5E2BCE00801B}" srcOrd="3" destOrd="0" parTransId="{6A0F84DE-9A48-48B5-B702-0D63CAA2BA56}" sibTransId="{B1AE7347-BA81-4D3E-B410-D4E994F26724}"/>
    <dgm:cxn modelId="{005FDFF7-A9DB-40B6-A8A6-C7072B38DBEA}" srcId="{C94E9462-2A4E-4220-BB95-A2385589EE89}" destId="{4EECF137-4ACA-4B7C-A123-563EBC48BC45}" srcOrd="1" destOrd="0" parTransId="{C40C23BC-80D1-4485-A930-D8C97AC3D75A}" sibTransId="{739E2A63-8A59-44BC-A0EF-4A650A1EFF79}"/>
    <dgm:cxn modelId="{F9047A38-3B5A-40E0-A98D-0C712DA0CDF5}" type="presParOf" srcId="{10EDEDB0-0EE0-4B6D-AE93-015D8A9FA622}" destId="{AA03084A-FE6F-4CEA-8394-1919012427FC}" srcOrd="0" destOrd="0" presId="urn:microsoft.com/office/officeart/2018/2/layout/IconVerticalSolidList"/>
    <dgm:cxn modelId="{AE780ABC-B84A-4492-A89A-FEDC1036ED97}" type="presParOf" srcId="{AA03084A-FE6F-4CEA-8394-1919012427FC}" destId="{1D296C65-A35E-4716-B734-149D4EFFA459}" srcOrd="0" destOrd="0" presId="urn:microsoft.com/office/officeart/2018/2/layout/IconVerticalSolidList"/>
    <dgm:cxn modelId="{AC70C4FC-D263-477E-A91A-741E19656C2A}" type="presParOf" srcId="{AA03084A-FE6F-4CEA-8394-1919012427FC}" destId="{D8691906-6238-45E8-A833-39C2CBE6ED21}" srcOrd="1" destOrd="0" presId="urn:microsoft.com/office/officeart/2018/2/layout/IconVerticalSolidList"/>
    <dgm:cxn modelId="{01B16F8A-8BEF-410F-9F14-3BC2E0BCFF00}" type="presParOf" srcId="{AA03084A-FE6F-4CEA-8394-1919012427FC}" destId="{64B98257-551B-4596-93D5-F761282758EA}" srcOrd="2" destOrd="0" presId="urn:microsoft.com/office/officeart/2018/2/layout/IconVerticalSolidList"/>
    <dgm:cxn modelId="{81DA6608-68FC-4BBA-8A28-85214D0BC984}" type="presParOf" srcId="{AA03084A-FE6F-4CEA-8394-1919012427FC}" destId="{3D31FF10-B6D6-46F8-839D-985B55FFAC7A}" srcOrd="3" destOrd="0" presId="urn:microsoft.com/office/officeart/2018/2/layout/IconVerticalSolidList"/>
    <dgm:cxn modelId="{756F616A-DCAA-436F-9037-165420C68CDD}" type="presParOf" srcId="{10EDEDB0-0EE0-4B6D-AE93-015D8A9FA622}" destId="{A93DE2F2-6358-462D-AF7A-85F6505DA16C}" srcOrd="1" destOrd="0" presId="urn:microsoft.com/office/officeart/2018/2/layout/IconVerticalSolidList"/>
    <dgm:cxn modelId="{E4173433-C667-4AA1-84CB-CED3794E6DE3}" type="presParOf" srcId="{10EDEDB0-0EE0-4B6D-AE93-015D8A9FA622}" destId="{A3EB8297-1A2B-4F0E-808D-F8BC706069C3}" srcOrd="2" destOrd="0" presId="urn:microsoft.com/office/officeart/2018/2/layout/IconVerticalSolidList"/>
    <dgm:cxn modelId="{A97EB00E-D7BF-4A1C-93A2-C933875D5388}" type="presParOf" srcId="{A3EB8297-1A2B-4F0E-808D-F8BC706069C3}" destId="{5FD34960-DEBF-4DA1-AC8D-A7B0A6B66363}" srcOrd="0" destOrd="0" presId="urn:microsoft.com/office/officeart/2018/2/layout/IconVerticalSolidList"/>
    <dgm:cxn modelId="{19F95884-6062-4EF6-B748-03FB25BC8339}" type="presParOf" srcId="{A3EB8297-1A2B-4F0E-808D-F8BC706069C3}" destId="{748A3E97-E0B1-47F1-AA19-DD618BFF3CC0}" srcOrd="1" destOrd="0" presId="urn:microsoft.com/office/officeart/2018/2/layout/IconVerticalSolidList"/>
    <dgm:cxn modelId="{79513A2C-8E3D-40A3-95D0-A1B021F17CD2}" type="presParOf" srcId="{A3EB8297-1A2B-4F0E-808D-F8BC706069C3}" destId="{7C66B4B7-D17A-46FF-8883-F6358CA029EE}" srcOrd="2" destOrd="0" presId="urn:microsoft.com/office/officeart/2018/2/layout/IconVerticalSolidList"/>
    <dgm:cxn modelId="{EC077963-C8D0-4F16-B9D8-B0160271C9C6}" type="presParOf" srcId="{A3EB8297-1A2B-4F0E-808D-F8BC706069C3}" destId="{887E5426-1F74-4F81-9473-8F5ACFED76DA}" srcOrd="3" destOrd="0" presId="urn:microsoft.com/office/officeart/2018/2/layout/IconVerticalSolidList"/>
    <dgm:cxn modelId="{5CACC05B-F80F-4EFC-8958-F2698E914576}" type="presParOf" srcId="{10EDEDB0-0EE0-4B6D-AE93-015D8A9FA622}" destId="{DC9AD540-D335-431C-8BE6-79F4879BF483}" srcOrd="3" destOrd="0" presId="urn:microsoft.com/office/officeart/2018/2/layout/IconVerticalSolidList"/>
    <dgm:cxn modelId="{E2B82294-6C0A-421A-97FC-96072474AE02}" type="presParOf" srcId="{10EDEDB0-0EE0-4B6D-AE93-015D8A9FA622}" destId="{3981E015-2927-4925-95BB-03DA98593D54}" srcOrd="4" destOrd="0" presId="urn:microsoft.com/office/officeart/2018/2/layout/IconVerticalSolidList"/>
    <dgm:cxn modelId="{32234F7E-04C0-4225-B7B8-88BDAFAB065C}" type="presParOf" srcId="{3981E015-2927-4925-95BB-03DA98593D54}" destId="{26B905AC-35BC-497F-9E07-B9D3EF811FA2}" srcOrd="0" destOrd="0" presId="urn:microsoft.com/office/officeart/2018/2/layout/IconVerticalSolidList"/>
    <dgm:cxn modelId="{F7809CCD-E307-4799-B8F0-D0C564752EC7}" type="presParOf" srcId="{3981E015-2927-4925-95BB-03DA98593D54}" destId="{52A45AE2-B840-47E5-A4F1-11E728A828DC}" srcOrd="1" destOrd="0" presId="urn:microsoft.com/office/officeart/2018/2/layout/IconVerticalSolidList"/>
    <dgm:cxn modelId="{055A2853-1F6E-48D4-9780-0197406E117C}" type="presParOf" srcId="{3981E015-2927-4925-95BB-03DA98593D54}" destId="{97997D78-4245-4741-B742-091D1E3A07A3}" srcOrd="2" destOrd="0" presId="urn:microsoft.com/office/officeart/2018/2/layout/IconVerticalSolidList"/>
    <dgm:cxn modelId="{37A934BA-648F-4BF5-9177-16B03F33B853}" type="presParOf" srcId="{3981E015-2927-4925-95BB-03DA98593D54}" destId="{F5316085-D329-48E8-8136-FC8BB9282575}" srcOrd="3" destOrd="0" presId="urn:microsoft.com/office/officeart/2018/2/layout/IconVerticalSolidList"/>
    <dgm:cxn modelId="{8D092BD8-A065-4465-B8F7-A6C11C1C9365}" type="presParOf" srcId="{10EDEDB0-0EE0-4B6D-AE93-015D8A9FA622}" destId="{DF1EC3BD-591B-49C8-85CD-441FF2A0A7DA}" srcOrd="5" destOrd="0" presId="urn:microsoft.com/office/officeart/2018/2/layout/IconVerticalSolidList"/>
    <dgm:cxn modelId="{36394028-7193-436E-A9F9-42A5CFB209E4}" type="presParOf" srcId="{10EDEDB0-0EE0-4B6D-AE93-015D8A9FA622}" destId="{E07CAD4A-2867-40F4-ACAB-6B85412E22E9}" srcOrd="6" destOrd="0" presId="urn:microsoft.com/office/officeart/2018/2/layout/IconVerticalSolidList"/>
    <dgm:cxn modelId="{2E6D8171-7C35-4B56-B520-AFC399B40A95}" type="presParOf" srcId="{E07CAD4A-2867-40F4-ACAB-6B85412E22E9}" destId="{C7CA01C2-1CD7-40E3-967E-7683EDFDBC0C}" srcOrd="0" destOrd="0" presId="urn:microsoft.com/office/officeart/2018/2/layout/IconVerticalSolidList"/>
    <dgm:cxn modelId="{2957D19A-E543-4928-A5F4-AF0546D95078}" type="presParOf" srcId="{E07CAD4A-2867-40F4-ACAB-6B85412E22E9}" destId="{7E0B4E07-51F4-43CB-8E4C-1C91D48B2512}" srcOrd="1" destOrd="0" presId="urn:microsoft.com/office/officeart/2018/2/layout/IconVerticalSolidList"/>
    <dgm:cxn modelId="{53814872-DF4C-43D3-98FB-7B777FA20F8A}" type="presParOf" srcId="{E07CAD4A-2867-40F4-ACAB-6B85412E22E9}" destId="{6E30D552-45B5-4A65-B3C2-607BE8CC77A5}" srcOrd="2" destOrd="0" presId="urn:microsoft.com/office/officeart/2018/2/layout/IconVerticalSolidList"/>
    <dgm:cxn modelId="{65192215-13BB-4518-A8B8-CE940423C033}" type="presParOf" srcId="{E07CAD4A-2867-40F4-ACAB-6B85412E22E9}" destId="{267BE5C3-66CD-4B23-A1FA-C617FD04D0E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0349013-3B53-4D6B-9052-317C6AB3A8E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6ACC49F-64A6-49B8-9C50-63FE39360EC3}">
      <dgm:prSet/>
      <dgm:spPr/>
      <dgm:t>
        <a:bodyPr/>
        <a:lstStyle/>
        <a:p>
          <a:r>
            <a:rPr lang="en-US"/>
            <a:t>Historical method id a method of studying chronological development of events, facts or attitudes from past.</a:t>
          </a:r>
        </a:p>
      </dgm:t>
    </dgm:pt>
    <dgm:pt modelId="{8FC716A9-250E-49A8-8FD8-FA83353F9BC9}" type="parTrans" cxnId="{723525AB-8808-45C1-820B-B3130AEB555E}">
      <dgm:prSet/>
      <dgm:spPr/>
      <dgm:t>
        <a:bodyPr/>
        <a:lstStyle/>
        <a:p>
          <a:endParaRPr lang="en-US"/>
        </a:p>
      </dgm:t>
    </dgm:pt>
    <dgm:pt modelId="{D93D836D-4C04-438C-9D95-EEEF30D2DAF3}" type="sibTrans" cxnId="{723525AB-8808-45C1-820B-B3130AEB555E}">
      <dgm:prSet/>
      <dgm:spPr/>
      <dgm:t>
        <a:bodyPr/>
        <a:lstStyle/>
        <a:p>
          <a:endParaRPr lang="en-US"/>
        </a:p>
      </dgm:t>
    </dgm:pt>
    <dgm:pt modelId="{D03BC5A7-FDD8-4217-A60C-EEC7D5D00B7A}">
      <dgm:prSet/>
      <dgm:spPr/>
      <dgm:t>
        <a:bodyPr/>
        <a:lstStyle/>
        <a:p>
          <a:r>
            <a:rPr lang="en-US"/>
            <a:t>In this method efforts are made to solve the present problems of the society on the basis of past events.</a:t>
          </a:r>
        </a:p>
      </dgm:t>
    </dgm:pt>
    <dgm:pt modelId="{8B5AB5D5-CAA7-4EFE-8ECC-1FF767E64D89}" type="parTrans" cxnId="{2A937339-C483-4547-BD28-64E8FFFBDE6B}">
      <dgm:prSet/>
      <dgm:spPr/>
      <dgm:t>
        <a:bodyPr/>
        <a:lstStyle/>
        <a:p>
          <a:endParaRPr lang="en-US"/>
        </a:p>
      </dgm:t>
    </dgm:pt>
    <dgm:pt modelId="{8E6235F3-6FF1-4081-AA01-7EB37A7CE2DB}" type="sibTrans" cxnId="{2A937339-C483-4547-BD28-64E8FFFBDE6B}">
      <dgm:prSet/>
      <dgm:spPr/>
      <dgm:t>
        <a:bodyPr/>
        <a:lstStyle/>
        <a:p>
          <a:endParaRPr lang="en-US"/>
        </a:p>
      </dgm:t>
    </dgm:pt>
    <dgm:pt modelId="{9944229E-0E26-4DCC-9D91-ACED65FA8374}">
      <dgm:prSet/>
      <dgm:spPr/>
      <dgm:t>
        <a:bodyPr/>
        <a:lstStyle/>
        <a:p>
          <a:r>
            <a:rPr lang="en-US"/>
            <a:t>Historical method is useful in the field of History, linguistics and literature but, it can be applied to trace the historical development of any branch of knowledge.</a:t>
          </a:r>
        </a:p>
      </dgm:t>
    </dgm:pt>
    <dgm:pt modelId="{F23A1470-50FF-4FBE-8CA2-5EEC2D0AE182}" type="parTrans" cxnId="{9E7D449D-E344-4D47-9619-F8C6EEA6E0AB}">
      <dgm:prSet/>
      <dgm:spPr/>
      <dgm:t>
        <a:bodyPr/>
        <a:lstStyle/>
        <a:p>
          <a:endParaRPr lang="en-US"/>
        </a:p>
      </dgm:t>
    </dgm:pt>
    <dgm:pt modelId="{1F59A507-E8EB-41D6-8F5A-72EF0C37B042}" type="sibTrans" cxnId="{9E7D449D-E344-4D47-9619-F8C6EEA6E0AB}">
      <dgm:prSet/>
      <dgm:spPr/>
      <dgm:t>
        <a:bodyPr/>
        <a:lstStyle/>
        <a:p>
          <a:endParaRPr lang="en-US"/>
        </a:p>
      </dgm:t>
    </dgm:pt>
    <dgm:pt modelId="{97D099B1-B3C6-4962-A501-19436774B095}">
      <dgm:prSet/>
      <dgm:spPr/>
      <dgm:t>
        <a:bodyPr/>
        <a:lstStyle/>
        <a:p>
          <a:r>
            <a:rPr lang="en-US" dirty="0"/>
            <a:t>Historical method is in  real sense, the subjective search, which helps only in reaching near the authenticity.  </a:t>
          </a:r>
        </a:p>
      </dgm:t>
    </dgm:pt>
    <dgm:pt modelId="{78B6311E-9C07-4D5D-AD2A-6FCA14BBC476}" type="parTrans" cxnId="{EA614E8F-7B5C-4ECA-BF0D-CC9838B78C92}">
      <dgm:prSet/>
      <dgm:spPr/>
      <dgm:t>
        <a:bodyPr/>
        <a:lstStyle/>
        <a:p>
          <a:endParaRPr lang="en-US"/>
        </a:p>
      </dgm:t>
    </dgm:pt>
    <dgm:pt modelId="{47242FD4-EC24-485B-9DE3-76858E4FB612}" type="sibTrans" cxnId="{EA614E8F-7B5C-4ECA-BF0D-CC9838B78C92}">
      <dgm:prSet/>
      <dgm:spPr/>
      <dgm:t>
        <a:bodyPr/>
        <a:lstStyle/>
        <a:p>
          <a:endParaRPr lang="en-US"/>
        </a:p>
      </dgm:t>
    </dgm:pt>
    <dgm:pt modelId="{04CA2A67-5631-4CEC-A55F-5C27FEDAC0B4}" type="pres">
      <dgm:prSet presAssocID="{10349013-3B53-4D6B-9052-317C6AB3A8EA}" presName="root" presStyleCnt="0">
        <dgm:presLayoutVars>
          <dgm:dir/>
          <dgm:resizeHandles val="exact"/>
        </dgm:presLayoutVars>
      </dgm:prSet>
      <dgm:spPr/>
    </dgm:pt>
    <dgm:pt modelId="{3D22ECD4-9C89-4DB7-929F-28C2D7B8CBC5}" type="pres">
      <dgm:prSet presAssocID="{E6ACC49F-64A6-49B8-9C50-63FE39360EC3}" presName="compNode" presStyleCnt="0"/>
      <dgm:spPr/>
    </dgm:pt>
    <dgm:pt modelId="{ED87321D-66AE-448D-8A30-0084D1A73EE8}" type="pres">
      <dgm:prSet presAssocID="{E6ACC49F-64A6-49B8-9C50-63FE39360EC3}" presName="bgRect" presStyleLbl="bgShp" presStyleIdx="0" presStyleCnt="4"/>
      <dgm:spPr/>
    </dgm:pt>
    <dgm:pt modelId="{7ACCD029-3985-4C05-A107-B04A1586FE70}" type="pres">
      <dgm:prSet presAssocID="{E6ACC49F-64A6-49B8-9C50-63FE39360EC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6CB8959B-3C66-4FF4-8541-1078ACD39435}" type="pres">
      <dgm:prSet presAssocID="{E6ACC49F-64A6-49B8-9C50-63FE39360EC3}" presName="spaceRect" presStyleCnt="0"/>
      <dgm:spPr/>
    </dgm:pt>
    <dgm:pt modelId="{5C8F24F7-308D-4EA6-B9EC-7BC8284B116E}" type="pres">
      <dgm:prSet presAssocID="{E6ACC49F-64A6-49B8-9C50-63FE39360EC3}" presName="parTx" presStyleLbl="revTx" presStyleIdx="0" presStyleCnt="4">
        <dgm:presLayoutVars>
          <dgm:chMax val="0"/>
          <dgm:chPref val="0"/>
        </dgm:presLayoutVars>
      </dgm:prSet>
      <dgm:spPr/>
    </dgm:pt>
    <dgm:pt modelId="{3F56BC56-4E3C-4FD6-8693-3A1742DFAEBF}" type="pres">
      <dgm:prSet presAssocID="{D93D836D-4C04-438C-9D95-EEEF30D2DAF3}" presName="sibTrans" presStyleCnt="0"/>
      <dgm:spPr/>
    </dgm:pt>
    <dgm:pt modelId="{E9EC7A54-6303-49B0-B678-6AD8D65EB098}" type="pres">
      <dgm:prSet presAssocID="{D03BC5A7-FDD8-4217-A60C-EEC7D5D00B7A}" presName="compNode" presStyleCnt="0"/>
      <dgm:spPr/>
    </dgm:pt>
    <dgm:pt modelId="{549B8D39-96FB-4EB3-B237-CE3EAB67570E}" type="pres">
      <dgm:prSet presAssocID="{D03BC5A7-FDD8-4217-A60C-EEC7D5D00B7A}" presName="bgRect" presStyleLbl="bgShp" presStyleIdx="1" presStyleCnt="4"/>
      <dgm:spPr/>
    </dgm:pt>
    <dgm:pt modelId="{6CD66387-FF3F-4646-8C4D-228477D184F8}" type="pres">
      <dgm:prSet presAssocID="{D03BC5A7-FDD8-4217-A60C-EEC7D5D00B7A}"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Light Bulb and Gear"/>
        </a:ext>
      </dgm:extLst>
    </dgm:pt>
    <dgm:pt modelId="{C094B342-EA65-4163-BA58-2C6C47E62022}" type="pres">
      <dgm:prSet presAssocID="{D03BC5A7-FDD8-4217-A60C-EEC7D5D00B7A}" presName="spaceRect" presStyleCnt="0"/>
      <dgm:spPr/>
    </dgm:pt>
    <dgm:pt modelId="{E4045C2C-717B-483C-94A9-D36EC00DC80F}" type="pres">
      <dgm:prSet presAssocID="{D03BC5A7-FDD8-4217-A60C-EEC7D5D00B7A}" presName="parTx" presStyleLbl="revTx" presStyleIdx="1" presStyleCnt="4">
        <dgm:presLayoutVars>
          <dgm:chMax val="0"/>
          <dgm:chPref val="0"/>
        </dgm:presLayoutVars>
      </dgm:prSet>
      <dgm:spPr/>
    </dgm:pt>
    <dgm:pt modelId="{78AE4C6C-A8DD-4299-B765-5FFB9F8ADF6A}" type="pres">
      <dgm:prSet presAssocID="{8E6235F3-6FF1-4081-AA01-7EB37A7CE2DB}" presName="sibTrans" presStyleCnt="0"/>
      <dgm:spPr/>
    </dgm:pt>
    <dgm:pt modelId="{DD5BE31A-AA49-48B6-840E-2BA326AA50CA}" type="pres">
      <dgm:prSet presAssocID="{9944229E-0E26-4DCC-9D91-ACED65FA8374}" presName="compNode" presStyleCnt="0"/>
      <dgm:spPr/>
    </dgm:pt>
    <dgm:pt modelId="{9E17E221-4825-4EB2-98D6-086F8EB29EF4}" type="pres">
      <dgm:prSet presAssocID="{9944229E-0E26-4DCC-9D91-ACED65FA8374}" presName="bgRect" presStyleLbl="bgShp" presStyleIdx="2" presStyleCnt="4"/>
      <dgm:spPr/>
    </dgm:pt>
    <dgm:pt modelId="{E99807C3-2B58-44C2-A51F-574E3910F686}" type="pres">
      <dgm:prSet presAssocID="{9944229E-0E26-4DCC-9D91-ACED65FA837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AA04867D-9F57-4AFF-AE00-E4D481B5BE6A}" type="pres">
      <dgm:prSet presAssocID="{9944229E-0E26-4DCC-9D91-ACED65FA8374}" presName="spaceRect" presStyleCnt="0"/>
      <dgm:spPr/>
    </dgm:pt>
    <dgm:pt modelId="{6CF7AF53-F6B5-4CCB-9B3C-E374445C2B52}" type="pres">
      <dgm:prSet presAssocID="{9944229E-0E26-4DCC-9D91-ACED65FA8374}" presName="parTx" presStyleLbl="revTx" presStyleIdx="2" presStyleCnt="4">
        <dgm:presLayoutVars>
          <dgm:chMax val="0"/>
          <dgm:chPref val="0"/>
        </dgm:presLayoutVars>
      </dgm:prSet>
      <dgm:spPr/>
    </dgm:pt>
    <dgm:pt modelId="{01C0BF73-C14E-4266-B96F-2F8F7D28C02F}" type="pres">
      <dgm:prSet presAssocID="{1F59A507-E8EB-41D6-8F5A-72EF0C37B042}" presName="sibTrans" presStyleCnt="0"/>
      <dgm:spPr/>
    </dgm:pt>
    <dgm:pt modelId="{99997791-64FD-4186-B9EE-EEF1F8943C44}" type="pres">
      <dgm:prSet presAssocID="{97D099B1-B3C6-4962-A501-19436774B095}" presName="compNode" presStyleCnt="0"/>
      <dgm:spPr/>
    </dgm:pt>
    <dgm:pt modelId="{5B051B0A-3BFF-4EB6-BB96-2010D172407C}" type="pres">
      <dgm:prSet presAssocID="{97D099B1-B3C6-4962-A501-19436774B095}" presName="bgRect" presStyleLbl="bgShp" presStyleIdx="3" presStyleCnt="4"/>
      <dgm:spPr/>
    </dgm:pt>
    <dgm:pt modelId="{9F44E60A-DB1B-48AF-B74E-D39129D85E6A}" type="pres">
      <dgm:prSet presAssocID="{97D099B1-B3C6-4962-A501-19436774B09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agnifying glass"/>
        </a:ext>
      </dgm:extLst>
    </dgm:pt>
    <dgm:pt modelId="{C3F6B92B-3438-40D9-8DBD-677307A9B50C}" type="pres">
      <dgm:prSet presAssocID="{97D099B1-B3C6-4962-A501-19436774B095}" presName="spaceRect" presStyleCnt="0"/>
      <dgm:spPr/>
    </dgm:pt>
    <dgm:pt modelId="{16B27BD7-BD3E-4453-9057-AA15C7E39A37}" type="pres">
      <dgm:prSet presAssocID="{97D099B1-B3C6-4962-A501-19436774B095}" presName="parTx" presStyleLbl="revTx" presStyleIdx="3" presStyleCnt="4">
        <dgm:presLayoutVars>
          <dgm:chMax val="0"/>
          <dgm:chPref val="0"/>
        </dgm:presLayoutVars>
      </dgm:prSet>
      <dgm:spPr/>
    </dgm:pt>
  </dgm:ptLst>
  <dgm:cxnLst>
    <dgm:cxn modelId="{2A937339-C483-4547-BD28-64E8FFFBDE6B}" srcId="{10349013-3B53-4D6B-9052-317C6AB3A8EA}" destId="{D03BC5A7-FDD8-4217-A60C-EEC7D5D00B7A}" srcOrd="1" destOrd="0" parTransId="{8B5AB5D5-CAA7-4EFE-8ECC-1FF767E64D89}" sibTransId="{8E6235F3-6FF1-4081-AA01-7EB37A7CE2DB}"/>
    <dgm:cxn modelId="{EB6D406D-951E-47A7-8AC9-6BA2D0C408B0}" type="presOf" srcId="{10349013-3B53-4D6B-9052-317C6AB3A8EA}" destId="{04CA2A67-5631-4CEC-A55F-5C27FEDAC0B4}" srcOrd="0" destOrd="0" presId="urn:microsoft.com/office/officeart/2018/2/layout/IconVerticalSolidList"/>
    <dgm:cxn modelId="{A73CEA50-EC06-4FF5-9104-070698A25C2C}" type="presOf" srcId="{97D099B1-B3C6-4962-A501-19436774B095}" destId="{16B27BD7-BD3E-4453-9057-AA15C7E39A37}" srcOrd="0" destOrd="0" presId="urn:microsoft.com/office/officeart/2018/2/layout/IconVerticalSolidList"/>
    <dgm:cxn modelId="{DCFC7677-D481-48CB-A856-585DE0018746}" type="presOf" srcId="{E6ACC49F-64A6-49B8-9C50-63FE39360EC3}" destId="{5C8F24F7-308D-4EA6-B9EC-7BC8284B116E}" srcOrd="0" destOrd="0" presId="urn:microsoft.com/office/officeart/2018/2/layout/IconVerticalSolidList"/>
    <dgm:cxn modelId="{83F69678-133B-4FCB-9D84-C9F90C620684}" type="presOf" srcId="{9944229E-0E26-4DCC-9D91-ACED65FA8374}" destId="{6CF7AF53-F6B5-4CCB-9B3C-E374445C2B52}" srcOrd="0" destOrd="0" presId="urn:microsoft.com/office/officeart/2018/2/layout/IconVerticalSolidList"/>
    <dgm:cxn modelId="{EA614E8F-7B5C-4ECA-BF0D-CC9838B78C92}" srcId="{10349013-3B53-4D6B-9052-317C6AB3A8EA}" destId="{97D099B1-B3C6-4962-A501-19436774B095}" srcOrd="3" destOrd="0" parTransId="{78B6311E-9C07-4D5D-AD2A-6FCA14BBC476}" sibTransId="{47242FD4-EC24-485B-9DE3-76858E4FB612}"/>
    <dgm:cxn modelId="{9E7D449D-E344-4D47-9619-F8C6EEA6E0AB}" srcId="{10349013-3B53-4D6B-9052-317C6AB3A8EA}" destId="{9944229E-0E26-4DCC-9D91-ACED65FA8374}" srcOrd="2" destOrd="0" parTransId="{F23A1470-50FF-4FBE-8CA2-5EEC2D0AE182}" sibTransId="{1F59A507-E8EB-41D6-8F5A-72EF0C37B042}"/>
    <dgm:cxn modelId="{723525AB-8808-45C1-820B-B3130AEB555E}" srcId="{10349013-3B53-4D6B-9052-317C6AB3A8EA}" destId="{E6ACC49F-64A6-49B8-9C50-63FE39360EC3}" srcOrd="0" destOrd="0" parTransId="{8FC716A9-250E-49A8-8FD8-FA83353F9BC9}" sibTransId="{D93D836D-4C04-438C-9D95-EEEF30D2DAF3}"/>
    <dgm:cxn modelId="{922A87FD-E259-41CF-8513-AB06BE782603}" type="presOf" srcId="{D03BC5A7-FDD8-4217-A60C-EEC7D5D00B7A}" destId="{E4045C2C-717B-483C-94A9-D36EC00DC80F}" srcOrd="0" destOrd="0" presId="urn:microsoft.com/office/officeart/2018/2/layout/IconVerticalSolidList"/>
    <dgm:cxn modelId="{F8AF1317-262E-4614-9E36-D9F9ABA5BB1B}" type="presParOf" srcId="{04CA2A67-5631-4CEC-A55F-5C27FEDAC0B4}" destId="{3D22ECD4-9C89-4DB7-929F-28C2D7B8CBC5}" srcOrd="0" destOrd="0" presId="urn:microsoft.com/office/officeart/2018/2/layout/IconVerticalSolidList"/>
    <dgm:cxn modelId="{5861DD22-17DB-4B84-A6F1-555A1D0D0564}" type="presParOf" srcId="{3D22ECD4-9C89-4DB7-929F-28C2D7B8CBC5}" destId="{ED87321D-66AE-448D-8A30-0084D1A73EE8}" srcOrd="0" destOrd="0" presId="urn:microsoft.com/office/officeart/2018/2/layout/IconVerticalSolidList"/>
    <dgm:cxn modelId="{8DED1780-E10D-4937-A2E7-F41BB3638376}" type="presParOf" srcId="{3D22ECD4-9C89-4DB7-929F-28C2D7B8CBC5}" destId="{7ACCD029-3985-4C05-A107-B04A1586FE70}" srcOrd="1" destOrd="0" presId="urn:microsoft.com/office/officeart/2018/2/layout/IconVerticalSolidList"/>
    <dgm:cxn modelId="{0378AB1A-8A23-47DE-8965-85ADEA2D0FDA}" type="presParOf" srcId="{3D22ECD4-9C89-4DB7-929F-28C2D7B8CBC5}" destId="{6CB8959B-3C66-4FF4-8541-1078ACD39435}" srcOrd="2" destOrd="0" presId="urn:microsoft.com/office/officeart/2018/2/layout/IconVerticalSolidList"/>
    <dgm:cxn modelId="{5043A512-5C46-480E-B439-1C763AAFFE09}" type="presParOf" srcId="{3D22ECD4-9C89-4DB7-929F-28C2D7B8CBC5}" destId="{5C8F24F7-308D-4EA6-B9EC-7BC8284B116E}" srcOrd="3" destOrd="0" presId="urn:microsoft.com/office/officeart/2018/2/layout/IconVerticalSolidList"/>
    <dgm:cxn modelId="{9ED5E1A3-4464-42AC-81FD-9005EB73C80E}" type="presParOf" srcId="{04CA2A67-5631-4CEC-A55F-5C27FEDAC0B4}" destId="{3F56BC56-4E3C-4FD6-8693-3A1742DFAEBF}" srcOrd="1" destOrd="0" presId="urn:microsoft.com/office/officeart/2018/2/layout/IconVerticalSolidList"/>
    <dgm:cxn modelId="{3983F70A-B305-4E82-9E38-40F5B8D146C5}" type="presParOf" srcId="{04CA2A67-5631-4CEC-A55F-5C27FEDAC0B4}" destId="{E9EC7A54-6303-49B0-B678-6AD8D65EB098}" srcOrd="2" destOrd="0" presId="urn:microsoft.com/office/officeart/2018/2/layout/IconVerticalSolidList"/>
    <dgm:cxn modelId="{8ED4C21C-4FD8-431E-A4A6-ABE68472DD7A}" type="presParOf" srcId="{E9EC7A54-6303-49B0-B678-6AD8D65EB098}" destId="{549B8D39-96FB-4EB3-B237-CE3EAB67570E}" srcOrd="0" destOrd="0" presId="urn:microsoft.com/office/officeart/2018/2/layout/IconVerticalSolidList"/>
    <dgm:cxn modelId="{35B70C09-8822-4648-99AB-546D97488820}" type="presParOf" srcId="{E9EC7A54-6303-49B0-B678-6AD8D65EB098}" destId="{6CD66387-FF3F-4646-8C4D-228477D184F8}" srcOrd="1" destOrd="0" presId="urn:microsoft.com/office/officeart/2018/2/layout/IconVerticalSolidList"/>
    <dgm:cxn modelId="{A74CB5DF-C46A-4036-8677-DECFE891D191}" type="presParOf" srcId="{E9EC7A54-6303-49B0-B678-6AD8D65EB098}" destId="{C094B342-EA65-4163-BA58-2C6C47E62022}" srcOrd="2" destOrd="0" presId="urn:microsoft.com/office/officeart/2018/2/layout/IconVerticalSolidList"/>
    <dgm:cxn modelId="{ADC78CB0-CB84-45F2-8F8E-0B3001C3C7E3}" type="presParOf" srcId="{E9EC7A54-6303-49B0-B678-6AD8D65EB098}" destId="{E4045C2C-717B-483C-94A9-D36EC00DC80F}" srcOrd="3" destOrd="0" presId="urn:microsoft.com/office/officeart/2018/2/layout/IconVerticalSolidList"/>
    <dgm:cxn modelId="{4AB04BC0-D872-46B5-B4EE-08E35EA967BD}" type="presParOf" srcId="{04CA2A67-5631-4CEC-A55F-5C27FEDAC0B4}" destId="{78AE4C6C-A8DD-4299-B765-5FFB9F8ADF6A}" srcOrd="3" destOrd="0" presId="urn:microsoft.com/office/officeart/2018/2/layout/IconVerticalSolidList"/>
    <dgm:cxn modelId="{FD4D4F0C-58C3-48AE-A9EA-EDDC903AC47A}" type="presParOf" srcId="{04CA2A67-5631-4CEC-A55F-5C27FEDAC0B4}" destId="{DD5BE31A-AA49-48B6-840E-2BA326AA50CA}" srcOrd="4" destOrd="0" presId="urn:microsoft.com/office/officeart/2018/2/layout/IconVerticalSolidList"/>
    <dgm:cxn modelId="{EA746B35-9409-4DA1-82DF-5FC0DDDEA08D}" type="presParOf" srcId="{DD5BE31A-AA49-48B6-840E-2BA326AA50CA}" destId="{9E17E221-4825-4EB2-98D6-086F8EB29EF4}" srcOrd="0" destOrd="0" presId="urn:microsoft.com/office/officeart/2018/2/layout/IconVerticalSolidList"/>
    <dgm:cxn modelId="{10E714ED-060D-48DD-8CE3-A1C3595727A9}" type="presParOf" srcId="{DD5BE31A-AA49-48B6-840E-2BA326AA50CA}" destId="{E99807C3-2B58-44C2-A51F-574E3910F686}" srcOrd="1" destOrd="0" presId="urn:microsoft.com/office/officeart/2018/2/layout/IconVerticalSolidList"/>
    <dgm:cxn modelId="{48DABA1D-C1F8-44CE-AF24-0D1AD6C07FED}" type="presParOf" srcId="{DD5BE31A-AA49-48B6-840E-2BA326AA50CA}" destId="{AA04867D-9F57-4AFF-AE00-E4D481B5BE6A}" srcOrd="2" destOrd="0" presId="urn:microsoft.com/office/officeart/2018/2/layout/IconVerticalSolidList"/>
    <dgm:cxn modelId="{CBC6F0F5-699A-4EDA-BE79-1DC16994A60F}" type="presParOf" srcId="{DD5BE31A-AA49-48B6-840E-2BA326AA50CA}" destId="{6CF7AF53-F6B5-4CCB-9B3C-E374445C2B52}" srcOrd="3" destOrd="0" presId="urn:microsoft.com/office/officeart/2018/2/layout/IconVerticalSolidList"/>
    <dgm:cxn modelId="{27DA7FB7-C1B5-47C3-AD37-363CDB29B7A2}" type="presParOf" srcId="{04CA2A67-5631-4CEC-A55F-5C27FEDAC0B4}" destId="{01C0BF73-C14E-4266-B96F-2F8F7D28C02F}" srcOrd="5" destOrd="0" presId="urn:microsoft.com/office/officeart/2018/2/layout/IconVerticalSolidList"/>
    <dgm:cxn modelId="{F7C8F3C5-E878-4CF8-9326-2D8DEF4BA114}" type="presParOf" srcId="{04CA2A67-5631-4CEC-A55F-5C27FEDAC0B4}" destId="{99997791-64FD-4186-B9EE-EEF1F8943C44}" srcOrd="6" destOrd="0" presId="urn:microsoft.com/office/officeart/2018/2/layout/IconVerticalSolidList"/>
    <dgm:cxn modelId="{4B729C2D-68ED-4880-A2DA-68AEE6417AC3}" type="presParOf" srcId="{99997791-64FD-4186-B9EE-EEF1F8943C44}" destId="{5B051B0A-3BFF-4EB6-BB96-2010D172407C}" srcOrd="0" destOrd="0" presId="urn:microsoft.com/office/officeart/2018/2/layout/IconVerticalSolidList"/>
    <dgm:cxn modelId="{F634269B-1A1A-4A5F-817A-99FA263744D3}" type="presParOf" srcId="{99997791-64FD-4186-B9EE-EEF1F8943C44}" destId="{9F44E60A-DB1B-48AF-B74E-D39129D85E6A}" srcOrd="1" destOrd="0" presId="urn:microsoft.com/office/officeart/2018/2/layout/IconVerticalSolidList"/>
    <dgm:cxn modelId="{EA691730-8CA1-430C-877E-690D7F34C5C5}" type="presParOf" srcId="{99997791-64FD-4186-B9EE-EEF1F8943C44}" destId="{C3F6B92B-3438-40D9-8DBD-677307A9B50C}" srcOrd="2" destOrd="0" presId="urn:microsoft.com/office/officeart/2018/2/layout/IconVerticalSolidList"/>
    <dgm:cxn modelId="{86456813-02CA-446C-B90A-60D4FD657F9F}" type="presParOf" srcId="{99997791-64FD-4186-B9EE-EEF1F8943C44}" destId="{16B27BD7-BD3E-4453-9057-AA15C7E39A3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D99964-81D4-410D-97F7-ABF82BE529C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1EABCF1-B6D8-4BE6-A9A2-20364B99082D}">
      <dgm:prSet/>
      <dgm:spPr/>
      <dgm:t>
        <a:bodyPr/>
        <a:lstStyle/>
        <a:p>
          <a:r>
            <a:rPr lang="en-IN"/>
            <a:t>The method or technique used in conducting research operations is known as Research method.</a:t>
          </a:r>
          <a:endParaRPr lang="en-US"/>
        </a:p>
      </dgm:t>
    </dgm:pt>
    <dgm:pt modelId="{314A945A-2D2B-4428-9CD0-4FF6C8DFA8FB}" type="parTrans" cxnId="{8A64AB55-B01D-4275-8F59-910136A91707}">
      <dgm:prSet/>
      <dgm:spPr/>
      <dgm:t>
        <a:bodyPr/>
        <a:lstStyle/>
        <a:p>
          <a:endParaRPr lang="en-US"/>
        </a:p>
      </dgm:t>
    </dgm:pt>
    <dgm:pt modelId="{C498B65A-593A-4620-A524-C96ADFFB48D0}" type="sibTrans" cxnId="{8A64AB55-B01D-4275-8F59-910136A91707}">
      <dgm:prSet/>
      <dgm:spPr/>
      <dgm:t>
        <a:bodyPr/>
        <a:lstStyle/>
        <a:p>
          <a:endParaRPr lang="en-US"/>
        </a:p>
      </dgm:t>
    </dgm:pt>
    <dgm:pt modelId="{C63749CC-3D10-4376-8F46-4EA34DF70337}">
      <dgm:prSet/>
      <dgm:spPr/>
      <dgm:t>
        <a:bodyPr/>
        <a:lstStyle/>
        <a:p>
          <a:r>
            <a:rPr lang="en-IN"/>
            <a:t>Research techniques are the tools of researcher.</a:t>
          </a:r>
          <a:endParaRPr lang="en-US"/>
        </a:p>
      </dgm:t>
    </dgm:pt>
    <dgm:pt modelId="{BBA14374-D832-4D1B-AECB-7F774EE163F2}" type="parTrans" cxnId="{42C1605B-1A96-4EF8-B263-D0B17A441E72}">
      <dgm:prSet/>
      <dgm:spPr/>
      <dgm:t>
        <a:bodyPr/>
        <a:lstStyle/>
        <a:p>
          <a:endParaRPr lang="en-US"/>
        </a:p>
      </dgm:t>
    </dgm:pt>
    <dgm:pt modelId="{8CC6EABB-E365-47E8-96FC-31B0BE76D0E9}" type="sibTrans" cxnId="{42C1605B-1A96-4EF8-B263-D0B17A441E72}">
      <dgm:prSet/>
      <dgm:spPr/>
      <dgm:t>
        <a:bodyPr/>
        <a:lstStyle/>
        <a:p>
          <a:endParaRPr lang="en-US"/>
        </a:p>
      </dgm:t>
    </dgm:pt>
    <dgm:pt modelId="{3D3E2DBE-300D-43D3-8DA4-7FE1ECDC1DE6}">
      <dgm:prSet/>
      <dgm:spPr/>
      <dgm:t>
        <a:bodyPr/>
        <a:lstStyle/>
        <a:p>
          <a:r>
            <a:rPr lang="en-IN"/>
            <a:t>Research method leads to systematic and fruitful research.</a:t>
          </a:r>
          <a:endParaRPr lang="en-US"/>
        </a:p>
      </dgm:t>
    </dgm:pt>
    <dgm:pt modelId="{2D79814C-AA4C-4E7C-8EB8-6CDEE73931CB}" type="parTrans" cxnId="{AB86105B-D025-4D33-A607-017B1C21B2D7}">
      <dgm:prSet/>
      <dgm:spPr/>
      <dgm:t>
        <a:bodyPr/>
        <a:lstStyle/>
        <a:p>
          <a:endParaRPr lang="en-US"/>
        </a:p>
      </dgm:t>
    </dgm:pt>
    <dgm:pt modelId="{7B526051-8B13-447D-B1D2-5B90564953B8}" type="sibTrans" cxnId="{AB86105B-D025-4D33-A607-017B1C21B2D7}">
      <dgm:prSet/>
      <dgm:spPr/>
      <dgm:t>
        <a:bodyPr/>
        <a:lstStyle/>
        <a:p>
          <a:endParaRPr lang="en-US"/>
        </a:p>
      </dgm:t>
    </dgm:pt>
    <dgm:pt modelId="{8553A238-D4D6-4D19-ACAA-DEA94323B9BB}">
      <dgm:prSet/>
      <dgm:spPr/>
      <dgm:t>
        <a:bodyPr/>
        <a:lstStyle/>
        <a:p>
          <a:r>
            <a:rPr lang="en-IN"/>
            <a:t>Research method makes a researcher strong and able to face new problems and challenges.</a:t>
          </a:r>
          <a:endParaRPr lang="en-US"/>
        </a:p>
      </dgm:t>
    </dgm:pt>
    <dgm:pt modelId="{523CF098-297D-4701-9F4F-58A229619823}" type="parTrans" cxnId="{B726F983-B0A5-4885-A505-517A477AACBA}">
      <dgm:prSet/>
      <dgm:spPr/>
      <dgm:t>
        <a:bodyPr/>
        <a:lstStyle/>
        <a:p>
          <a:endParaRPr lang="en-US"/>
        </a:p>
      </dgm:t>
    </dgm:pt>
    <dgm:pt modelId="{09D08D5C-FC06-48A4-9E10-AA1074F8274A}" type="sibTrans" cxnId="{B726F983-B0A5-4885-A505-517A477AACBA}">
      <dgm:prSet/>
      <dgm:spPr/>
      <dgm:t>
        <a:bodyPr/>
        <a:lstStyle/>
        <a:p>
          <a:endParaRPr lang="en-US"/>
        </a:p>
      </dgm:t>
    </dgm:pt>
    <dgm:pt modelId="{21B8253A-6EC0-4B91-9A55-536360DA4D1D}">
      <dgm:prSet/>
      <dgm:spPr/>
      <dgm:t>
        <a:bodyPr/>
        <a:lstStyle/>
        <a:p>
          <a:r>
            <a:rPr lang="en-IN"/>
            <a:t>Historical research is the research on past social forces which have shaped the present. </a:t>
          </a:r>
          <a:endParaRPr lang="en-US"/>
        </a:p>
      </dgm:t>
    </dgm:pt>
    <dgm:pt modelId="{A5EE0D87-1F48-49F1-B97D-905A3E26EFEE}" type="parTrans" cxnId="{99993276-5420-4237-8C13-EA463B0C5E9E}">
      <dgm:prSet/>
      <dgm:spPr/>
      <dgm:t>
        <a:bodyPr/>
        <a:lstStyle/>
        <a:p>
          <a:endParaRPr lang="en-US"/>
        </a:p>
      </dgm:t>
    </dgm:pt>
    <dgm:pt modelId="{FDF48338-36D8-4991-8501-924834DA4C31}" type="sibTrans" cxnId="{99993276-5420-4237-8C13-EA463B0C5E9E}">
      <dgm:prSet/>
      <dgm:spPr/>
      <dgm:t>
        <a:bodyPr/>
        <a:lstStyle/>
        <a:p>
          <a:endParaRPr lang="en-US"/>
        </a:p>
      </dgm:t>
    </dgm:pt>
    <dgm:pt modelId="{75EC16CC-89FD-4DE0-93A0-D3D4ACC2FDAF}" type="pres">
      <dgm:prSet presAssocID="{BBD99964-81D4-410D-97F7-ABF82BE529C6}" presName="root" presStyleCnt="0">
        <dgm:presLayoutVars>
          <dgm:dir/>
          <dgm:resizeHandles val="exact"/>
        </dgm:presLayoutVars>
      </dgm:prSet>
      <dgm:spPr/>
    </dgm:pt>
    <dgm:pt modelId="{248C901C-30AF-4A83-B374-CB9DA5C13415}" type="pres">
      <dgm:prSet presAssocID="{91EABCF1-B6D8-4BE6-A9A2-20364B99082D}" presName="compNode" presStyleCnt="0"/>
      <dgm:spPr/>
    </dgm:pt>
    <dgm:pt modelId="{DBB620A3-9F1E-4B00-A0EF-40E92D2CAC74}" type="pres">
      <dgm:prSet presAssocID="{91EABCF1-B6D8-4BE6-A9A2-20364B99082D}" presName="bgRect" presStyleLbl="bgShp" presStyleIdx="0" presStyleCnt="5"/>
      <dgm:spPr/>
    </dgm:pt>
    <dgm:pt modelId="{FEAA595F-B1A0-4C80-AE78-EE90633D4ACE}" type="pres">
      <dgm:prSet presAssocID="{91EABCF1-B6D8-4BE6-A9A2-20364B99082D}"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icroscope"/>
        </a:ext>
      </dgm:extLst>
    </dgm:pt>
    <dgm:pt modelId="{A6692222-4648-4491-8592-E79F2383582B}" type="pres">
      <dgm:prSet presAssocID="{91EABCF1-B6D8-4BE6-A9A2-20364B99082D}" presName="spaceRect" presStyleCnt="0"/>
      <dgm:spPr/>
    </dgm:pt>
    <dgm:pt modelId="{864A5F3B-F536-4765-8A9D-1ABB297E64F5}" type="pres">
      <dgm:prSet presAssocID="{91EABCF1-B6D8-4BE6-A9A2-20364B99082D}" presName="parTx" presStyleLbl="revTx" presStyleIdx="0" presStyleCnt="5">
        <dgm:presLayoutVars>
          <dgm:chMax val="0"/>
          <dgm:chPref val="0"/>
        </dgm:presLayoutVars>
      </dgm:prSet>
      <dgm:spPr/>
    </dgm:pt>
    <dgm:pt modelId="{293AC962-F3D6-4CE0-9B81-FA87DE89B19C}" type="pres">
      <dgm:prSet presAssocID="{C498B65A-593A-4620-A524-C96ADFFB48D0}" presName="sibTrans" presStyleCnt="0"/>
      <dgm:spPr/>
    </dgm:pt>
    <dgm:pt modelId="{F21AF0C2-53BF-4068-8C73-7C7B6F733282}" type="pres">
      <dgm:prSet presAssocID="{C63749CC-3D10-4376-8F46-4EA34DF70337}" presName="compNode" presStyleCnt="0"/>
      <dgm:spPr/>
    </dgm:pt>
    <dgm:pt modelId="{626B3EBE-706E-4B79-9168-1A73F0904551}" type="pres">
      <dgm:prSet presAssocID="{C63749CC-3D10-4376-8F46-4EA34DF70337}" presName="bgRect" presStyleLbl="bgShp" presStyleIdx="1" presStyleCnt="5"/>
      <dgm:spPr/>
    </dgm:pt>
    <dgm:pt modelId="{C6FB3C06-F995-4063-9456-6D1483DFF925}" type="pres">
      <dgm:prSet presAssocID="{C63749CC-3D10-4376-8F46-4EA34DF7033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ools"/>
        </a:ext>
      </dgm:extLst>
    </dgm:pt>
    <dgm:pt modelId="{061223A5-6283-4562-8C34-CB2F7DE5405E}" type="pres">
      <dgm:prSet presAssocID="{C63749CC-3D10-4376-8F46-4EA34DF70337}" presName="spaceRect" presStyleCnt="0"/>
      <dgm:spPr/>
    </dgm:pt>
    <dgm:pt modelId="{644A2C1C-73FE-4383-86EB-F213FCD738F8}" type="pres">
      <dgm:prSet presAssocID="{C63749CC-3D10-4376-8F46-4EA34DF70337}" presName="parTx" presStyleLbl="revTx" presStyleIdx="1" presStyleCnt="5">
        <dgm:presLayoutVars>
          <dgm:chMax val="0"/>
          <dgm:chPref val="0"/>
        </dgm:presLayoutVars>
      </dgm:prSet>
      <dgm:spPr/>
    </dgm:pt>
    <dgm:pt modelId="{C762BB10-D6F2-46A2-9F78-D7800D6A758E}" type="pres">
      <dgm:prSet presAssocID="{8CC6EABB-E365-47E8-96FC-31B0BE76D0E9}" presName="sibTrans" presStyleCnt="0"/>
      <dgm:spPr/>
    </dgm:pt>
    <dgm:pt modelId="{0D0B4A00-FDC8-46ED-8554-A92E168C64AE}" type="pres">
      <dgm:prSet presAssocID="{3D3E2DBE-300D-43D3-8DA4-7FE1ECDC1DE6}" presName="compNode" presStyleCnt="0"/>
      <dgm:spPr/>
    </dgm:pt>
    <dgm:pt modelId="{5CC42856-EA2C-4E33-ABD8-38A761FE1DBA}" type="pres">
      <dgm:prSet presAssocID="{3D3E2DBE-300D-43D3-8DA4-7FE1ECDC1DE6}" presName="bgRect" presStyleLbl="bgShp" presStyleIdx="2" presStyleCnt="5"/>
      <dgm:spPr/>
    </dgm:pt>
    <dgm:pt modelId="{6D599441-409F-4C39-80EB-24A1D3D180BC}" type="pres">
      <dgm:prSet presAssocID="{3D3E2DBE-300D-43D3-8DA4-7FE1ECDC1DE6}"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B0C28351-43A6-4838-80F3-6DF471285B68}" type="pres">
      <dgm:prSet presAssocID="{3D3E2DBE-300D-43D3-8DA4-7FE1ECDC1DE6}" presName="spaceRect" presStyleCnt="0"/>
      <dgm:spPr/>
    </dgm:pt>
    <dgm:pt modelId="{3F5F94E2-E1C7-4DCF-9199-67BB6CEB16A6}" type="pres">
      <dgm:prSet presAssocID="{3D3E2DBE-300D-43D3-8DA4-7FE1ECDC1DE6}" presName="parTx" presStyleLbl="revTx" presStyleIdx="2" presStyleCnt="5">
        <dgm:presLayoutVars>
          <dgm:chMax val="0"/>
          <dgm:chPref val="0"/>
        </dgm:presLayoutVars>
      </dgm:prSet>
      <dgm:spPr/>
    </dgm:pt>
    <dgm:pt modelId="{6DE4CF7B-997F-4800-B60E-5F6FD98842B9}" type="pres">
      <dgm:prSet presAssocID="{7B526051-8B13-447D-B1D2-5B90564953B8}" presName="sibTrans" presStyleCnt="0"/>
      <dgm:spPr/>
    </dgm:pt>
    <dgm:pt modelId="{E2B4C0A6-B9C3-4888-8776-421C7F23AF04}" type="pres">
      <dgm:prSet presAssocID="{8553A238-D4D6-4D19-ACAA-DEA94323B9BB}" presName="compNode" presStyleCnt="0"/>
      <dgm:spPr/>
    </dgm:pt>
    <dgm:pt modelId="{5A62D1D6-98BB-435F-B3BE-513BF51D18C2}" type="pres">
      <dgm:prSet presAssocID="{8553A238-D4D6-4D19-ACAA-DEA94323B9BB}" presName="bgRect" presStyleLbl="bgShp" presStyleIdx="3" presStyleCnt="5"/>
      <dgm:spPr/>
    </dgm:pt>
    <dgm:pt modelId="{89D7CCAA-AE8D-4CBF-9F20-26B3228D62F9}" type="pres">
      <dgm:prSet presAssocID="{8553A238-D4D6-4D19-ACAA-DEA94323B9BB}"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oup Brainstorm"/>
        </a:ext>
      </dgm:extLst>
    </dgm:pt>
    <dgm:pt modelId="{633B1AF6-636C-48AF-B9B2-CEEF5AB34FBD}" type="pres">
      <dgm:prSet presAssocID="{8553A238-D4D6-4D19-ACAA-DEA94323B9BB}" presName="spaceRect" presStyleCnt="0"/>
      <dgm:spPr/>
    </dgm:pt>
    <dgm:pt modelId="{05FD9EAE-5826-4705-AC13-8F10DF489B7C}" type="pres">
      <dgm:prSet presAssocID="{8553A238-D4D6-4D19-ACAA-DEA94323B9BB}" presName="parTx" presStyleLbl="revTx" presStyleIdx="3" presStyleCnt="5">
        <dgm:presLayoutVars>
          <dgm:chMax val="0"/>
          <dgm:chPref val="0"/>
        </dgm:presLayoutVars>
      </dgm:prSet>
      <dgm:spPr/>
    </dgm:pt>
    <dgm:pt modelId="{1EFFE9A0-4C9B-4BCC-BC9E-614A0976B6C8}" type="pres">
      <dgm:prSet presAssocID="{09D08D5C-FC06-48A4-9E10-AA1074F8274A}" presName="sibTrans" presStyleCnt="0"/>
      <dgm:spPr/>
    </dgm:pt>
    <dgm:pt modelId="{F3BA57D7-0613-4863-8B09-284D505868E2}" type="pres">
      <dgm:prSet presAssocID="{21B8253A-6EC0-4B91-9A55-536360DA4D1D}" presName="compNode" presStyleCnt="0"/>
      <dgm:spPr/>
    </dgm:pt>
    <dgm:pt modelId="{9316A3EF-F729-4FF9-AC76-2CF819032DE4}" type="pres">
      <dgm:prSet presAssocID="{21B8253A-6EC0-4B91-9A55-536360DA4D1D}" presName="bgRect" presStyleLbl="bgShp" presStyleIdx="4" presStyleCnt="5"/>
      <dgm:spPr/>
    </dgm:pt>
    <dgm:pt modelId="{822F4810-3C5A-4DBB-971B-92A5564606C8}" type="pres">
      <dgm:prSet presAssocID="{21B8253A-6EC0-4B91-9A55-536360DA4D1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Light Bulb and Gear"/>
        </a:ext>
      </dgm:extLst>
    </dgm:pt>
    <dgm:pt modelId="{A1CEF54F-8E1D-4918-A13C-D7FD9FA720D4}" type="pres">
      <dgm:prSet presAssocID="{21B8253A-6EC0-4B91-9A55-536360DA4D1D}" presName="spaceRect" presStyleCnt="0"/>
      <dgm:spPr/>
    </dgm:pt>
    <dgm:pt modelId="{DBB6DAF3-9406-47CC-AC0B-E4453628F1C6}" type="pres">
      <dgm:prSet presAssocID="{21B8253A-6EC0-4B91-9A55-536360DA4D1D}" presName="parTx" presStyleLbl="revTx" presStyleIdx="4" presStyleCnt="5">
        <dgm:presLayoutVars>
          <dgm:chMax val="0"/>
          <dgm:chPref val="0"/>
        </dgm:presLayoutVars>
      </dgm:prSet>
      <dgm:spPr/>
    </dgm:pt>
  </dgm:ptLst>
  <dgm:cxnLst>
    <dgm:cxn modelId="{5ECAC83E-4F3D-417E-8364-FBBD8029B466}" type="presOf" srcId="{3D3E2DBE-300D-43D3-8DA4-7FE1ECDC1DE6}" destId="{3F5F94E2-E1C7-4DCF-9199-67BB6CEB16A6}" srcOrd="0" destOrd="0" presId="urn:microsoft.com/office/officeart/2018/2/layout/IconVerticalSolidList"/>
    <dgm:cxn modelId="{AB86105B-D025-4D33-A607-017B1C21B2D7}" srcId="{BBD99964-81D4-410D-97F7-ABF82BE529C6}" destId="{3D3E2DBE-300D-43D3-8DA4-7FE1ECDC1DE6}" srcOrd="2" destOrd="0" parTransId="{2D79814C-AA4C-4E7C-8EB8-6CDEE73931CB}" sibTransId="{7B526051-8B13-447D-B1D2-5B90564953B8}"/>
    <dgm:cxn modelId="{42C1605B-1A96-4EF8-B263-D0B17A441E72}" srcId="{BBD99964-81D4-410D-97F7-ABF82BE529C6}" destId="{C63749CC-3D10-4376-8F46-4EA34DF70337}" srcOrd="1" destOrd="0" parTransId="{BBA14374-D832-4D1B-AECB-7F774EE163F2}" sibTransId="{8CC6EABB-E365-47E8-96FC-31B0BE76D0E9}"/>
    <dgm:cxn modelId="{8A64AB55-B01D-4275-8F59-910136A91707}" srcId="{BBD99964-81D4-410D-97F7-ABF82BE529C6}" destId="{91EABCF1-B6D8-4BE6-A9A2-20364B99082D}" srcOrd="0" destOrd="0" parTransId="{314A945A-2D2B-4428-9CD0-4FF6C8DFA8FB}" sibTransId="{C498B65A-593A-4620-A524-C96ADFFB48D0}"/>
    <dgm:cxn modelId="{99993276-5420-4237-8C13-EA463B0C5E9E}" srcId="{BBD99964-81D4-410D-97F7-ABF82BE529C6}" destId="{21B8253A-6EC0-4B91-9A55-536360DA4D1D}" srcOrd="4" destOrd="0" parTransId="{A5EE0D87-1F48-49F1-B97D-905A3E26EFEE}" sibTransId="{FDF48338-36D8-4991-8501-924834DA4C31}"/>
    <dgm:cxn modelId="{B6E76583-4B9D-4804-B336-856B73425F8F}" type="presOf" srcId="{21B8253A-6EC0-4B91-9A55-536360DA4D1D}" destId="{DBB6DAF3-9406-47CC-AC0B-E4453628F1C6}" srcOrd="0" destOrd="0" presId="urn:microsoft.com/office/officeart/2018/2/layout/IconVerticalSolidList"/>
    <dgm:cxn modelId="{B726F983-B0A5-4885-A505-517A477AACBA}" srcId="{BBD99964-81D4-410D-97F7-ABF82BE529C6}" destId="{8553A238-D4D6-4D19-ACAA-DEA94323B9BB}" srcOrd="3" destOrd="0" parTransId="{523CF098-297D-4701-9F4F-58A229619823}" sibTransId="{09D08D5C-FC06-48A4-9E10-AA1074F8274A}"/>
    <dgm:cxn modelId="{BF9247A9-5593-4884-8FD4-D7FE5260B2DE}" type="presOf" srcId="{91EABCF1-B6D8-4BE6-A9A2-20364B99082D}" destId="{864A5F3B-F536-4765-8A9D-1ABB297E64F5}" srcOrd="0" destOrd="0" presId="urn:microsoft.com/office/officeart/2018/2/layout/IconVerticalSolidList"/>
    <dgm:cxn modelId="{8390A2AE-A996-4D54-934B-52BACB77DD2C}" type="presOf" srcId="{BBD99964-81D4-410D-97F7-ABF82BE529C6}" destId="{75EC16CC-89FD-4DE0-93A0-D3D4ACC2FDAF}" srcOrd="0" destOrd="0" presId="urn:microsoft.com/office/officeart/2018/2/layout/IconVerticalSolidList"/>
    <dgm:cxn modelId="{B63CFFAF-30E2-45AA-A1E6-2491AE4E23EC}" type="presOf" srcId="{C63749CC-3D10-4376-8F46-4EA34DF70337}" destId="{644A2C1C-73FE-4383-86EB-F213FCD738F8}" srcOrd="0" destOrd="0" presId="urn:microsoft.com/office/officeart/2018/2/layout/IconVerticalSolidList"/>
    <dgm:cxn modelId="{86FBD0C5-6622-4E18-8893-76F39896512F}" type="presOf" srcId="{8553A238-D4D6-4D19-ACAA-DEA94323B9BB}" destId="{05FD9EAE-5826-4705-AC13-8F10DF489B7C}" srcOrd="0" destOrd="0" presId="urn:microsoft.com/office/officeart/2018/2/layout/IconVerticalSolidList"/>
    <dgm:cxn modelId="{FB8248CD-B8D5-41B7-9125-1567B69A37E3}" type="presParOf" srcId="{75EC16CC-89FD-4DE0-93A0-D3D4ACC2FDAF}" destId="{248C901C-30AF-4A83-B374-CB9DA5C13415}" srcOrd="0" destOrd="0" presId="urn:microsoft.com/office/officeart/2018/2/layout/IconVerticalSolidList"/>
    <dgm:cxn modelId="{099F40F3-3ED1-4620-AC7A-9FEB130D901A}" type="presParOf" srcId="{248C901C-30AF-4A83-B374-CB9DA5C13415}" destId="{DBB620A3-9F1E-4B00-A0EF-40E92D2CAC74}" srcOrd="0" destOrd="0" presId="urn:microsoft.com/office/officeart/2018/2/layout/IconVerticalSolidList"/>
    <dgm:cxn modelId="{27528533-FDF4-40A2-ACF7-4F2F20A9436F}" type="presParOf" srcId="{248C901C-30AF-4A83-B374-CB9DA5C13415}" destId="{FEAA595F-B1A0-4C80-AE78-EE90633D4ACE}" srcOrd="1" destOrd="0" presId="urn:microsoft.com/office/officeart/2018/2/layout/IconVerticalSolidList"/>
    <dgm:cxn modelId="{FE910BA6-CE17-419D-993D-5D4153D14EE5}" type="presParOf" srcId="{248C901C-30AF-4A83-B374-CB9DA5C13415}" destId="{A6692222-4648-4491-8592-E79F2383582B}" srcOrd="2" destOrd="0" presId="urn:microsoft.com/office/officeart/2018/2/layout/IconVerticalSolidList"/>
    <dgm:cxn modelId="{8D6E079A-9029-463B-B848-10330CED62B0}" type="presParOf" srcId="{248C901C-30AF-4A83-B374-CB9DA5C13415}" destId="{864A5F3B-F536-4765-8A9D-1ABB297E64F5}" srcOrd="3" destOrd="0" presId="urn:microsoft.com/office/officeart/2018/2/layout/IconVerticalSolidList"/>
    <dgm:cxn modelId="{8003D000-48C6-403C-B4BB-CA54816F2F97}" type="presParOf" srcId="{75EC16CC-89FD-4DE0-93A0-D3D4ACC2FDAF}" destId="{293AC962-F3D6-4CE0-9B81-FA87DE89B19C}" srcOrd="1" destOrd="0" presId="urn:microsoft.com/office/officeart/2018/2/layout/IconVerticalSolidList"/>
    <dgm:cxn modelId="{E924C44D-8279-48C0-A3ED-AC9DE2F2A84A}" type="presParOf" srcId="{75EC16CC-89FD-4DE0-93A0-D3D4ACC2FDAF}" destId="{F21AF0C2-53BF-4068-8C73-7C7B6F733282}" srcOrd="2" destOrd="0" presId="urn:microsoft.com/office/officeart/2018/2/layout/IconVerticalSolidList"/>
    <dgm:cxn modelId="{3D8680AE-F71E-43E7-844F-5148BCF68860}" type="presParOf" srcId="{F21AF0C2-53BF-4068-8C73-7C7B6F733282}" destId="{626B3EBE-706E-4B79-9168-1A73F0904551}" srcOrd="0" destOrd="0" presId="urn:microsoft.com/office/officeart/2018/2/layout/IconVerticalSolidList"/>
    <dgm:cxn modelId="{E2E387EC-3A09-428B-842E-71D4CE387D38}" type="presParOf" srcId="{F21AF0C2-53BF-4068-8C73-7C7B6F733282}" destId="{C6FB3C06-F995-4063-9456-6D1483DFF925}" srcOrd="1" destOrd="0" presId="urn:microsoft.com/office/officeart/2018/2/layout/IconVerticalSolidList"/>
    <dgm:cxn modelId="{3A74EE8C-48F9-4259-98F8-C13AC40ECD2C}" type="presParOf" srcId="{F21AF0C2-53BF-4068-8C73-7C7B6F733282}" destId="{061223A5-6283-4562-8C34-CB2F7DE5405E}" srcOrd="2" destOrd="0" presId="urn:microsoft.com/office/officeart/2018/2/layout/IconVerticalSolidList"/>
    <dgm:cxn modelId="{32521427-846B-4EAF-82FE-BFDABA28334A}" type="presParOf" srcId="{F21AF0C2-53BF-4068-8C73-7C7B6F733282}" destId="{644A2C1C-73FE-4383-86EB-F213FCD738F8}" srcOrd="3" destOrd="0" presId="urn:microsoft.com/office/officeart/2018/2/layout/IconVerticalSolidList"/>
    <dgm:cxn modelId="{4999DAC1-964B-4F8B-B2BE-E403217A974F}" type="presParOf" srcId="{75EC16CC-89FD-4DE0-93A0-D3D4ACC2FDAF}" destId="{C762BB10-D6F2-46A2-9F78-D7800D6A758E}" srcOrd="3" destOrd="0" presId="urn:microsoft.com/office/officeart/2018/2/layout/IconVerticalSolidList"/>
    <dgm:cxn modelId="{278B9F56-0A53-4DE3-8FCA-81C147D586EF}" type="presParOf" srcId="{75EC16CC-89FD-4DE0-93A0-D3D4ACC2FDAF}" destId="{0D0B4A00-FDC8-46ED-8554-A92E168C64AE}" srcOrd="4" destOrd="0" presId="urn:microsoft.com/office/officeart/2018/2/layout/IconVerticalSolidList"/>
    <dgm:cxn modelId="{D91C6D07-5F1F-41E4-B3D2-7118FFDBD3FD}" type="presParOf" srcId="{0D0B4A00-FDC8-46ED-8554-A92E168C64AE}" destId="{5CC42856-EA2C-4E33-ABD8-38A761FE1DBA}" srcOrd="0" destOrd="0" presId="urn:microsoft.com/office/officeart/2018/2/layout/IconVerticalSolidList"/>
    <dgm:cxn modelId="{E1AB0F18-95F4-4CC0-82A7-52E8201324C9}" type="presParOf" srcId="{0D0B4A00-FDC8-46ED-8554-A92E168C64AE}" destId="{6D599441-409F-4C39-80EB-24A1D3D180BC}" srcOrd="1" destOrd="0" presId="urn:microsoft.com/office/officeart/2018/2/layout/IconVerticalSolidList"/>
    <dgm:cxn modelId="{8DB89928-2C52-4BAD-BEFF-EB208D9D3E28}" type="presParOf" srcId="{0D0B4A00-FDC8-46ED-8554-A92E168C64AE}" destId="{B0C28351-43A6-4838-80F3-6DF471285B68}" srcOrd="2" destOrd="0" presId="urn:microsoft.com/office/officeart/2018/2/layout/IconVerticalSolidList"/>
    <dgm:cxn modelId="{3305A743-91A4-4469-A87E-2882CDBA75E7}" type="presParOf" srcId="{0D0B4A00-FDC8-46ED-8554-A92E168C64AE}" destId="{3F5F94E2-E1C7-4DCF-9199-67BB6CEB16A6}" srcOrd="3" destOrd="0" presId="urn:microsoft.com/office/officeart/2018/2/layout/IconVerticalSolidList"/>
    <dgm:cxn modelId="{FBFB878D-D8B4-4EC1-9442-C00C2D83191C}" type="presParOf" srcId="{75EC16CC-89FD-4DE0-93A0-D3D4ACC2FDAF}" destId="{6DE4CF7B-997F-4800-B60E-5F6FD98842B9}" srcOrd="5" destOrd="0" presId="urn:microsoft.com/office/officeart/2018/2/layout/IconVerticalSolidList"/>
    <dgm:cxn modelId="{E770F0BA-A428-4C74-B9A1-4EA4C689E47D}" type="presParOf" srcId="{75EC16CC-89FD-4DE0-93A0-D3D4ACC2FDAF}" destId="{E2B4C0A6-B9C3-4888-8776-421C7F23AF04}" srcOrd="6" destOrd="0" presId="urn:microsoft.com/office/officeart/2018/2/layout/IconVerticalSolidList"/>
    <dgm:cxn modelId="{DA453A89-72CA-40A1-B4DD-DD6342438E05}" type="presParOf" srcId="{E2B4C0A6-B9C3-4888-8776-421C7F23AF04}" destId="{5A62D1D6-98BB-435F-B3BE-513BF51D18C2}" srcOrd="0" destOrd="0" presId="urn:microsoft.com/office/officeart/2018/2/layout/IconVerticalSolidList"/>
    <dgm:cxn modelId="{A3FD2759-C72B-42FC-A4AF-AA6D0A48F3C5}" type="presParOf" srcId="{E2B4C0A6-B9C3-4888-8776-421C7F23AF04}" destId="{89D7CCAA-AE8D-4CBF-9F20-26B3228D62F9}" srcOrd="1" destOrd="0" presId="urn:microsoft.com/office/officeart/2018/2/layout/IconVerticalSolidList"/>
    <dgm:cxn modelId="{767A0E86-B7B9-4F1D-AA2E-8913C6F2BBFB}" type="presParOf" srcId="{E2B4C0A6-B9C3-4888-8776-421C7F23AF04}" destId="{633B1AF6-636C-48AF-B9B2-CEEF5AB34FBD}" srcOrd="2" destOrd="0" presId="urn:microsoft.com/office/officeart/2018/2/layout/IconVerticalSolidList"/>
    <dgm:cxn modelId="{F889157A-B6DA-4B13-B0E8-8CA9C6C77424}" type="presParOf" srcId="{E2B4C0A6-B9C3-4888-8776-421C7F23AF04}" destId="{05FD9EAE-5826-4705-AC13-8F10DF489B7C}" srcOrd="3" destOrd="0" presId="urn:microsoft.com/office/officeart/2018/2/layout/IconVerticalSolidList"/>
    <dgm:cxn modelId="{6715DA77-B8DB-41D4-A507-CF70312835EE}" type="presParOf" srcId="{75EC16CC-89FD-4DE0-93A0-D3D4ACC2FDAF}" destId="{1EFFE9A0-4C9B-4BCC-BC9E-614A0976B6C8}" srcOrd="7" destOrd="0" presId="urn:microsoft.com/office/officeart/2018/2/layout/IconVerticalSolidList"/>
    <dgm:cxn modelId="{18B9A31F-04C8-42FF-A1F9-EDF1822AE958}" type="presParOf" srcId="{75EC16CC-89FD-4DE0-93A0-D3D4ACC2FDAF}" destId="{F3BA57D7-0613-4863-8B09-284D505868E2}" srcOrd="8" destOrd="0" presId="urn:microsoft.com/office/officeart/2018/2/layout/IconVerticalSolidList"/>
    <dgm:cxn modelId="{20FCD2CD-83F1-4085-9D56-5696EAE167FD}" type="presParOf" srcId="{F3BA57D7-0613-4863-8B09-284D505868E2}" destId="{9316A3EF-F729-4FF9-AC76-2CF819032DE4}" srcOrd="0" destOrd="0" presId="urn:microsoft.com/office/officeart/2018/2/layout/IconVerticalSolidList"/>
    <dgm:cxn modelId="{DC66E08F-F093-4071-B62E-4E758D6C9348}" type="presParOf" srcId="{F3BA57D7-0613-4863-8B09-284D505868E2}" destId="{822F4810-3C5A-4DBB-971B-92A5564606C8}" srcOrd="1" destOrd="0" presId="urn:microsoft.com/office/officeart/2018/2/layout/IconVerticalSolidList"/>
    <dgm:cxn modelId="{F50047CA-C230-449F-98D5-748D07C025C8}" type="presParOf" srcId="{F3BA57D7-0613-4863-8B09-284D505868E2}" destId="{A1CEF54F-8E1D-4918-A13C-D7FD9FA720D4}" srcOrd="2" destOrd="0" presId="urn:microsoft.com/office/officeart/2018/2/layout/IconVerticalSolidList"/>
    <dgm:cxn modelId="{87D407CA-734F-4ABD-859D-9259AF8C48C9}" type="presParOf" srcId="{F3BA57D7-0613-4863-8B09-284D505868E2}" destId="{DBB6DAF3-9406-47CC-AC0B-E4453628F1C6}"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4ACB9D-919E-44EC-9BCB-F814501852B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7905726-3592-4A59-8B47-61E242B5F648}">
      <dgm:prSet/>
      <dgm:spPr/>
      <dgm:t>
        <a:bodyPr/>
        <a:lstStyle/>
        <a:p>
          <a:r>
            <a:rPr lang="en-IN"/>
            <a:t>History is a list of chronological events which help to understand the present and to some extent, to predict the future.</a:t>
          </a:r>
          <a:endParaRPr lang="en-US"/>
        </a:p>
      </dgm:t>
    </dgm:pt>
    <dgm:pt modelId="{E40E05A4-573D-477B-9F7A-AEB93F17DD2B}" type="parTrans" cxnId="{FF431720-2D09-48AB-BD13-9A168DE41D4D}">
      <dgm:prSet/>
      <dgm:spPr/>
      <dgm:t>
        <a:bodyPr/>
        <a:lstStyle/>
        <a:p>
          <a:endParaRPr lang="en-US"/>
        </a:p>
      </dgm:t>
    </dgm:pt>
    <dgm:pt modelId="{E8FF858C-7179-4A39-A36E-293C1DAFAE7B}" type="sibTrans" cxnId="{FF431720-2D09-48AB-BD13-9A168DE41D4D}">
      <dgm:prSet/>
      <dgm:spPr/>
      <dgm:t>
        <a:bodyPr/>
        <a:lstStyle/>
        <a:p>
          <a:endParaRPr lang="en-US"/>
        </a:p>
      </dgm:t>
    </dgm:pt>
    <dgm:pt modelId="{30CB097A-BB46-43E8-A51E-34DCAAFC4EBB}">
      <dgm:prSet/>
      <dgm:spPr/>
      <dgm:t>
        <a:bodyPr/>
        <a:lstStyle/>
        <a:p>
          <a:r>
            <a:rPr lang="en-IN"/>
            <a:t>Every social change is a result of past forces and history is the record of these changes.</a:t>
          </a:r>
          <a:endParaRPr lang="en-US"/>
        </a:p>
      </dgm:t>
    </dgm:pt>
    <dgm:pt modelId="{C2F2E4FC-E407-49CD-A71D-ED2007FFEBCF}" type="parTrans" cxnId="{E1B5155C-3846-4CCD-96A6-565062B9B8EE}">
      <dgm:prSet/>
      <dgm:spPr/>
      <dgm:t>
        <a:bodyPr/>
        <a:lstStyle/>
        <a:p>
          <a:endParaRPr lang="en-US"/>
        </a:p>
      </dgm:t>
    </dgm:pt>
    <dgm:pt modelId="{5EE7B512-95F6-407B-9FC8-21FFD81434AB}" type="sibTrans" cxnId="{E1B5155C-3846-4CCD-96A6-565062B9B8EE}">
      <dgm:prSet/>
      <dgm:spPr/>
      <dgm:t>
        <a:bodyPr/>
        <a:lstStyle/>
        <a:p>
          <a:endParaRPr lang="en-US"/>
        </a:p>
      </dgm:t>
    </dgm:pt>
    <dgm:pt modelId="{48CB3723-DAD6-4B75-AFCC-9D5C9BB29FB6}">
      <dgm:prSet/>
      <dgm:spPr/>
      <dgm:t>
        <a:bodyPr/>
        <a:lstStyle/>
        <a:p>
          <a:r>
            <a:rPr lang="en-IN"/>
            <a:t>History is a truthful integrated account of relationships between persons , events, times and places.</a:t>
          </a:r>
          <a:endParaRPr lang="en-US"/>
        </a:p>
      </dgm:t>
    </dgm:pt>
    <dgm:pt modelId="{8B9385A7-DE50-467A-A2CF-46045ADF4594}" type="parTrans" cxnId="{7269D8D5-28E2-4C9F-9E3C-75C04A15895D}">
      <dgm:prSet/>
      <dgm:spPr/>
      <dgm:t>
        <a:bodyPr/>
        <a:lstStyle/>
        <a:p>
          <a:endParaRPr lang="en-US"/>
        </a:p>
      </dgm:t>
    </dgm:pt>
    <dgm:pt modelId="{ABC0C38D-B0E9-464C-848C-4495A88BDF1E}" type="sibTrans" cxnId="{7269D8D5-28E2-4C9F-9E3C-75C04A15895D}">
      <dgm:prSet/>
      <dgm:spPr/>
      <dgm:t>
        <a:bodyPr/>
        <a:lstStyle/>
        <a:p>
          <a:endParaRPr lang="en-US"/>
        </a:p>
      </dgm:t>
    </dgm:pt>
    <dgm:pt modelId="{BB7C4FA1-33D1-4FB0-9D9F-21AC62FB4A6C}">
      <dgm:prSet/>
      <dgm:spPr/>
      <dgm:t>
        <a:bodyPr/>
        <a:lstStyle/>
        <a:p>
          <a:r>
            <a:rPr lang="en-IN"/>
            <a:t>Historians generally draw their data from the observations and experiences of others, as they are not likely to have been at the scene of events.</a:t>
          </a:r>
          <a:endParaRPr lang="en-US"/>
        </a:p>
      </dgm:t>
    </dgm:pt>
    <dgm:pt modelId="{C7934BFB-50C1-4B31-99F0-728BAA046074}" type="parTrans" cxnId="{9C9EFDEA-6238-4911-93EB-9CE129AA9FDA}">
      <dgm:prSet/>
      <dgm:spPr/>
      <dgm:t>
        <a:bodyPr/>
        <a:lstStyle/>
        <a:p>
          <a:endParaRPr lang="en-US"/>
        </a:p>
      </dgm:t>
    </dgm:pt>
    <dgm:pt modelId="{51A14A06-E7EB-42C6-AC95-ECB878C6F9D9}" type="sibTrans" cxnId="{9C9EFDEA-6238-4911-93EB-9CE129AA9FDA}">
      <dgm:prSet/>
      <dgm:spPr/>
      <dgm:t>
        <a:bodyPr/>
        <a:lstStyle/>
        <a:p>
          <a:endParaRPr lang="en-US"/>
        </a:p>
      </dgm:t>
    </dgm:pt>
    <dgm:pt modelId="{2081F93E-DA0B-4A34-B4DE-21F2E76DE687}" type="pres">
      <dgm:prSet presAssocID="{3A4ACB9D-919E-44EC-9BCB-F814501852B3}" presName="root" presStyleCnt="0">
        <dgm:presLayoutVars>
          <dgm:dir/>
          <dgm:resizeHandles val="exact"/>
        </dgm:presLayoutVars>
      </dgm:prSet>
      <dgm:spPr/>
    </dgm:pt>
    <dgm:pt modelId="{18A24A74-91C1-4386-81E1-575E54A2E413}" type="pres">
      <dgm:prSet presAssocID="{17905726-3592-4A59-8B47-61E242B5F648}" presName="compNode" presStyleCnt="0"/>
      <dgm:spPr/>
    </dgm:pt>
    <dgm:pt modelId="{98098A5E-6AC2-4791-89BC-621D04845F9E}" type="pres">
      <dgm:prSet presAssocID="{17905726-3592-4A59-8B47-61E242B5F648}" presName="bgRect" presStyleLbl="bgShp" presStyleIdx="0" presStyleCnt="4"/>
      <dgm:spPr/>
    </dgm:pt>
    <dgm:pt modelId="{2E941827-3547-4AF2-93E0-EE0910A14AD0}" type="pres">
      <dgm:prSet presAssocID="{17905726-3592-4A59-8B47-61E242B5F648}"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erson with Idea"/>
        </a:ext>
      </dgm:extLst>
    </dgm:pt>
    <dgm:pt modelId="{19019EA0-382A-4981-8868-4672E3E059B4}" type="pres">
      <dgm:prSet presAssocID="{17905726-3592-4A59-8B47-61E242B5F648}" presName="spaceRect" presStyleCnt="0"/>
      <dgm:spPr/>
    </dgm:pt>
    <dgm:pt modelId="{FFACF9AA-2594-4231-8B5F-5C0A3B57E26B}" type="pres">
      <dgm:prSet presAssocID="{17905726-3592-4A59-8B47-61E242B5F648}" presName="parTx" presStyleLbl="revTx" presStyleIdx="0" presStyleCnt="4">
        <dgm:presLayoutVars>
          <dgm:chMax val="0"/>
          <dgm:chPref val="0"/>
        </dgm:presLayoutVars>
      </dgm:prSet>
      <dgm:spPr/>
    </dgm:pt>
    <dgm:pt modelId="{03AE9358-B40B-4768-BFDE-6249CBDF19DB}" type="pres">
      <dgm:prSet presAssocID="{E8FF858C-7179-4A39-A36E-293C1DAFAE7B}" presName="sibTrans" presStyleCnt="0"/>
      <dgm:spPr/>
    </dgm:pt>
    <dgm:pt modelId="{38E5D976-4DDD-4DA3-BB09-3706E1A6425C}" type="pres">
      <dgm:prSet presAssocID="{30CB097A-BB46-43E8-A51E-34DCAAFC4EBB}" presName="compNode" presStyleCnt="0"/>
      <dgm:spPr/>
    </dgm:pt>
    <dgm:pt modelId="{FBCCCF7F-B956-49B2-912B-46F80E85570C}" type="pres">
      <dgm:prSet presAssocID="{30CB097A-BB46-43E8-A51E-34DCAAFC4EBB}" presName="bgRect" presStyleLbl="bgShp" presStyleIdx="1" presStyleCnt="4"/>
      <dgm:spPr/>
    </dgm:pt>
    <dgm:pt modelId="{E67B3E6C-6196-4F05-9DDF-C9B28CDAC4D0}" type="pres">
      <dgm:prSet presAssocID="{30CB097A-BB46-43E8-A51E-34DCAAFC4EB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DDE33722-9357-4281-8B96-AFC21A8BDC2A}" type="pres">
      <dgm:prSet presAssocID="{30CB097A-BB46-43E8-A51E-34DCAAFC4EBB}" presName="spaceRect" presStyleCnt="0"/>
      <dgm:spPr/>
    </dgm:pt>
    <dgm:pt modelId="{8674B342-3693-40FD-94CD-98AF67F59E63}" type="pres">
      <dgm:prSet presAssocID="{30CB097A-BB46-43E8-A51E-34DCAAFC4EBB}" presName="parTx" presStyleLbl="revTx" presStyleIdx="1" presStyleCnt="4">
        <dgm:presLayoutVars>
          <dgm:chMax val="0"/>
          <dgm:chPref val="0"/>
        </dgm:presLayoutVars>
      </dgm:prSet>
      <dgm:spPr/>
    </dgm:pt>
    <dgm:pt modelId="{866DD433-5605-47AA-962C-2DC40A1B034A}" type="pres">
      <dgm:prSet presAssocID="{5EE7B512-95F6-407B-9FC8-21FFD81434AB}" presName="sibTrans" presStyleCnt="0"/>
      <dgm:spPr/>
    </dgm:pt>
    <dgm:pt modelId="{49109D4D-0D0E-4550-A82E-D92D8C793C1E}" type="pres">
      <dgm:prSet presAssocID="{48CB3723-DAD6-4B75-AFCC-9D5C9BB29FB6}" presName="compNode" presStyleCnt="0"/>
      <dgm:spPr/>
    </dgm:pt>
    <dgm:pt modelId="{45E638EE-8656-4847-B0A3-34310688688A}" type="pres">
      <dgm:prSet presAssocID="{48CB3723-DAD6-4B75-AFCC-9D5C9BB29FB6}" presName="bgRect" presStyleLbl="bgShp" presStyleIdx="2" presStyleCnt="4"/>
      <dgm:spPr/>
    </dgm:pt>
    <dgm:pt modelId="{3E7A9B53-2F7F-4345-AFC2-6C17301A1D1A}" type="pres">
      <dgm:prSet presAssocID="{48CB3723-DAD6-4B75-AFCC-9D5C9BB29FB6}"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onnections"/>
        </a:ext>
      </dgm:extLst>
    </dgm:pt>
    <dgm:pt modelId="{8B8B74AE-0FCE-482C-90E0-1D248EA768D5}" type="pres">
      <dgm:prSet presAssocID="{48CB3723-DAD6-4B75-AFCC-9D5C9BB29FB6}" presName="spaceRect" presStyleCnt="0"/>
      <dgm:spPr/>
    </dgm:pt>
    <dgm:pt modelId="{0C0066C2-3F1B-474F-9DA1-4F49A0B00C6C}" type="pres">
      <dgm:prSet presAssocID="{48CB3723-DAD6-4B75-AFCC-9D5C9BB29FB6}" presName="parTx" presStyleLbl="revTx" presStyleIdx="2" presStyleCnt="4">
        <dgm:presLayoutVars>
          <dgm:chMax val="0"/>
          <dgm:chPref val="0"/>
        </dgm:presLayoutVars>
      </dgm:prSet>
      <dgm:spPr/>
    </dgm:pt>
    <dgm:pt modelId="{8300E1F5-A857-4934-9231-FF6BC39C49D6}" type="pres">
      <dgm:prSet presAssocID="{ABC0C38D-B0E9-464C-848C-4495A88BDF1E}" presName="sibTrans" presStyleCnt="0"/>
      <dgm:spPr/>
    </dgm:pt>
    <dgm:pt modelId="{912684EF-91F1-4AED-92F0-4828D4857C55}" type="pres">
      <dgm:prSet presAssocID="{BB7C4FA1-33D1-4FB0-9D9F-21AC62FB4A6C}" presName="compNode" presStyleCnt="0"/>
      <dgm:spPr/>
    </dgm:pt>
    <dgm:pt modelId="{5C08212A-28F4-4291-9BE5-0A6835005BDB}" type="pres">
      <dgm:prSet presAssocID="{BB7C4FA1-33D1-4FB0-9D9F-21AC62FB4A6C}" presName="bgRect" presStyleLbl="bgShp" presStyleIdx="3" presStyleCnt="4"/>
      <dgm:spPr/>
    </dgm:pt>
    <dgm:pt modelId="{FE945A10-5FB6-4FBC-89F5-D4E196BD4CA6}" type="pres">
      <dgm:prSet presAssocID="{BB7C4FA1-33D1-4FB0-9D9F-21AC62FB4A6C}"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otes"/>
        </a:ext>
      </dgm:extLst>
    </dgm:pt>
    <dgm:pt modelId="{C5BF2445-55BA-4B15-9627-0296089A72E8}" type="pres">
      <dgm:prSet presAssocID="{BB7C4FA1-33D1-4FB0-9D9F-21AC62FB4A6C}" presName="spaceRect" presStyleCnt="0"/>
      <dgm:spPr/>
    </dgm:pt>
    <dgm:pt modelId="{42EE14AE-6773-44E0-A08F-8FA6FB957799}" type="pres">
      <dgm:prSet presAssocID="{BB7C4FA1-33D1-4FB0-9D9F-21AC62FB4A6C}" presName="parTx" presStyleLbl="revTx" presStyleIdx="3" presStyleCnt="4">
        <dgm:presLayoutVars>
          <dgm:chMax val="0"/>
          <dgm:chPref val="0"/>
        </dgm:presLayoutVars>
      </dgm:prSet>
      <dgm:spPr/>
    </dgm:pt>
  </dgm:ptLst>
  <dgm:cxnLst>
    <dgm:cxn modelId="{FF431720-2D09-48AB-BD13-9A168DE41D4D}" srcId="{3A4ACB9D-919E-44EC-9BCB-F814501852B3}" destId="{17905726-3592-4A59-8B47-61E242B5F648}" srcOrd="0" destOrd="0" parTransId="{E40E05A4-573D-477B-9F7A-AEB93F17DD2B}" sibTransId="{E8FF858C-7179-4A39-A36E-293C1DAFAE7B}"/>
    <dgm:cxn modelId="{75F6252A-8CE3-4E3F-80C8-4FBBC6492EC6}" type="presOf" srcId="{3A4ACB9D-919E-44EC-9BCB-F814501852B3}" destId="{2081F93E-DA0B-4A34-B4DE-21F2E76DE687}" srcOrd="0" destOrd="0" presId="urn:microsoft.com/office/officeart/2018/2/layout/IconVerticalSolidList"/>
    <dgm:cxn modelId="{B595CF2D-FB36-4870-ADBA-D30E5807F735}" type="presOf" srcId="{17905726-3592-4A59-8B47-61E242B5F648}" destId="{FFACF9AA-2594-4231-8B5F-5C0A3B57E26B}" srcOrd="0" destOrd="0" presId="urn:microsoft.com/office/officeart/2018/2/layout/IconVerticalSolidList"/>
    <dgm:cxn modelId="{E1B5155C-3846-4CCD-96A6-565062B9B8EE}" srcId="{3A4ACB9D-919E-44EC-9BCB-F814501852B3}" destId="{30CB097A-BB46-43E8-A51E-34DCAAFC4EBB}" srcOrd="1" destOrd="0" parTransId="{C2F2E4FC-E407-49CD-A71D-ED2007FFEBCF}" sibTransId="{5EE7B512-95F6-407B-9FC8-21FFD81434AB}"/>
    <dgm:cxn modelId="{83853978-6C22-440D-81D4-1F0319A6AA08}" type="presOf" srcId="{48CB3723-DAD6-4B75-AFCC-9D5C9BB29FB6}" destId="{0C0066C2-3F1B-474F-9DA1-4F49A0B00C6C}" srcOrd="0" destOrd="0" presId="urn:microsoft.com/office/officeart/2018/2/layout/IconVerticalSolidList"/>
    <dgm:cxn modelId="{AEB7AAB0-E1B8-499D-A536-03A2828B1562}" type="presOf" srcId="{BB7C4FA1-33D1-4FB0-9D9F-21AC62FB4A6C}" destId="{42EE14AE-6773-44E0-A08F-8FA6FB957799}" srcOrd="0" destOrd="0" presId="urn:microsoft.com/office/officeart/2018/2/layout/IconVerticalSolidList"/>
    <dgm:cxn modelId="{7269D8D5-28E2-4C9F-9E3C-75C04A15895D}" srcId="{3A4ACB9D-919E-44EC-9BCB-F814501852B3}" destId="{48CB3723-DAD6-4B75-AFCC-9D5C9BB29FB6}" srcOrd="2" destOrd="0" parTransId="{8B9385A7-DE50-467A-A2CF-46045ADF4594}" sibTransId="{ABC0C38D-B0E9-464C-848C-4495A88BDF1E}"/>
    <dgm:cxn modelId="{2BA05BDA-0A7A-41C9-9C51-5F82C1C33FAB}" type="presOf" srcId="{30CB097A-BB46-43E8-A51E-34DCAAFC4EBB}" destId="{8674B342-3693-40FD-94CD-98AF67F59E63}" srcOrd="0" destOrd="0" presId="urn:microsoft.com/office/officeart/2018/2/layout/IconVerticalSolidList"/>
    <dgm:cxn modelId="{9C9EFDEA-6238-4911-93EB-9CE129AA9FDA}" srcId="{3A4ACB9D-919E-44EC-9BCB-F814501852B3}" destId="{BB7C4FA1-33D1-4FB0-9D9F-21AC62FB4A6C}" srcOrd="3" destOrd="0" parTransId="{C7934BFB-50C1-4B31-99F0-728BAA046074}" sibTransId="{51A14A06-E7EB-42C6-AC95-ECB878C6F9D9}"/>
    <dgm:cxn modelId="{59D66E77-0BFF-4A45-9A51-3DFADAAFE984}" type="presParOf" srcId="{2081F93E-DA0B-4A34-B4DE-21F2E76DE687}" destId="{18A24A74-91C1-4386-81E1-575E54A2E413}" srcOrd="0" destOrd="0" presId="urn:microsoft.com/office/officeart/2018/2/layout/IconVerticalSolidList"/>
    <dgm:cxn modelId="{6B5EAF62-1742-4A91-BAC1-F358DCA5044F}" type="presParOf" srcId="{18A24A74-91C1-4386-81E1-575E54A2E413}" destId="{98098A5E-6AC2-4791-89BC-621D04845F9E}" srcOrd="0" destOrd="0" presId="urn:microsoft.com/office/officeart/2018/2/layout/IconVerticalSolidList"/>
    <dgm:cxn modelId="{5A809ACF-9282-4A8F-A9A8-7926C0FC85E5}" type="presParOf" srcId="{18A24A74-91C1-4386-81E1-575E54A2E413}" destId="{2E941827-3547-4AF2-93E0-EE0910A14AD0}" srcOrd="1" destOrd="0" presId="urn:microsoft.com/office/officeart/2018/2/layout/IconVerticalSolidList"/>
    <dgm:cxn modelId="{0595EDC1-139E-4592-98F9-BCD87E7F0964}" type="presParOf" srcId="{18A24A74-91C1-4386-81E1-575E54A2E413}" destId="{19019EA0-382A-4981-8868-4672E3E059B4}" srcOrd="2" destOrd="0" presId="urn:microsoft.com/office/officeart/2018/2/layout/IconVerticalSolidList"/>
    <dgm:cxn modelId="{26DD237D-B35D-497C-BDE7-3A01084F2CDF}" type="presParOf" srcId="{18A24A74-91C1-4386-81E1-575E54A2E413}" destId="{FFACF9AA-2594-4231-8B5F-5C0A3B57E26B}" srcOrd="3" destOrd="0" presId="urn:microsoft.com/office/officeart/2018/2/layout/IconVerticalSolidList"/>
    <dgm:cxn modelId="{8B257889-5B7E-499C-87FF-73E9D5AB72DD}" type="presParOf" srcId="{2081F93E-DA0B-4A34-B4DE-21F2E76DE687}" destId="{03AE9358-B40B-4768-BFDE-6249CBDF19DB}" srcOrd="1" destOrd="0" presId="urn:microsoft.com/office/officeart/2018/2/layout/IconVerticalSolidList"/>
    <dgm:cxn modelId="{00C272C9-DE54-4FC7-A996-C09A4CEE6B7E}" type="presParOf" srcId="{2081F93E-DA0B-4A34-B4DE-21F2E76DE687}" destId="{38E5D976-4DDD-4DA3-BB09-3706E1A6425C}" srcOrd="2" destOrd="0" presId="urn:microsoft.com/office/officeart/2018/2/layout/IconVerticalSolidList"/>
    <dgm:cxn modelId="{38ECFA06-2577-4AC8-AE14-8414730BD547}" type="presParOf" srcId="{38E5D976-4DDD-4DA3-BB09-3706E1A6425C}" destId="{FBCCCF7F-B956-49B2-912B-46F80E85570C}" srcOrd="0" destOrd="0" presId="urn:microsoft.com/office/officeart/2018/2/layout/IconVerticalSolidList"/>
    <dgm:cxn modelId="{BC7D8183-2A1A-43B2-95DC-8B65A064432E}" type="presParOf" srcId="{38E5D976-4DDD-4DA3-BB09-3706E1A6425C}" destId="{E67B3E6C-6196-4F05-9DDF-C9B28CDAC4D0}" srcOrd="1" destOrd="0" presId="urn:microsoft.com/office/officeart/2018/2/layout/IconVerticalSolidList"/>
    <dgm:cxn modelId="{74159F43-2BDA-44D4-8E12-5E9DA386949B}" type="presParOf" srcId="{38E5D976-4DDD-4DA3-BB09-3706E1A6425C}" destId="{DDE33722-9357-4281-8B96-AFC21A8BDC2A}" srcOrd="2" destOrd="0" presId="urn:microsoft.com/office/officeart/2018/2/layout/IconVerticalSolidList"/>
    <dgm:cxn modelId="{9CF8B57F-62AD-4F5E-8F12-97124C0CFA23}" type="presParOf" srcId="{38E5D976-4DDD-4DA3-BB09-3706E1A6425C}" destId="{8674B342-3693-40FD-94CD-98AF67F59E63}" srcOrd="3" destOrd="0" presId="urn:microsoft.com/office/officeart/2018/2/layout/IconVerticalSolidList"/>
    <dgm:cxn modelId="{6D6713A7-CA85-41D8-8A4C-6E7364D876F7}" type="presParOf" srcId="{2081F93E-DA0B-4A34-B4DE-21F2E76DE687}" destId="{866DD433-5605-47AA-962C-2DC40A1B034A}" srcOrd="3" destOrd="0" presId="urn:microsoft.com/office/officeart/2018/2/layout/IconVerticalSolidList"/>
    <dgm:cxn modelId="{C26703A3-0824-48CA-A5B4-F27C4369B0C2}" type="presParOf" srcId="{2081F93E-DA0B-4A34-B4DE-21F2E76DE687}" destId="{49109D4D-0D0E-4550-A82E-D92D8C793C1E}" srcOrd="4" destOrd="0" presId="urn:microsoft.com/office/officeart/2018/2/layout/IconVerticalSolidList"/>
    <dgm:cxn modelId="{5F556335-257B-4B22-B65D-924D703D9DBD}" type="presParOf" srcId="{49109D4D-0D0E-4550-A82E-D92D8C793C1E}" destId="{45E638EE-8656-4847-B0A3-34310688688A}" srcOrd="0" destOrd="0" presId="urn:microsoft.com/office/officeart/2018/2/layout/IconVerticalSolidList"/>
    <dgm:cxn modelId="{8EA99D5D-E292-4D5C-B279-6DFE0F24F157}" type="presParOf" srcId="{49109D4D-0D0E-4550-A82E-D92D8C793C1E}" destId="{3E7A9B53-2F7F-4345-AFC2-6C17301A1D1A}" srcOrd="1" destOrd="0" presId="urn:microsoft.com/office/officeart/2018/2/layout/IconVerticalSolidList"/>
    <dgm:cxn modelId="{5FFA787F-DD77-4ECA-8876-384FA758C278}" type="presParOf" srcId="{49109D4D-0D0E-4550-A82E-D92D8C793C1E}" destId="{8B8B74AE-0FCE-482C-90E0-1D248EA768D5}" srcOrd="2" destOrd="0" presId="urn:microsoft.com/office/officeart/2018/2/layout/IconVerticalSolidList"/>
    <dgm:cxn modelId="{9034592A-61DA-4AF0-8000-7E36F313653B}" type="presParOf" srcId="{49109D4D-0D0E-4550-A82E-D92D8C793C1E}" destId="{0C0066C2-3F1B-474F-9DA1-4F49A0B00C6C}" srcOrd="3" destOrd="0" presId="urn:microsoft.com/office/officeart/2018/2/layout/IconVerticalSolidList"/>
    <dgm:cxn modelId="{446A984D-174B-466A-A172-ED9038A47DCE}" type="presParOf" srcId="{2081F93E-DA0B-4A34-B4DE-21F2E76DE687}" destId="{8300E1F5-A857-4934-9231-FF6BC39C49D6}" srcOrd="5" destOrd="0" presId="urn:microsoft.com/office/officeart/2018/2/layout/IconVerticalSolidList"/>
    <dgm:cxn modelId="{46BB38CE-F81C-407B-B1F5-C5D8A1B736DD}" type="presParOf" srcId="{2081F93E-DA0B-4A34-B4DE-21F2E76DE687}" destId="{912684EF-91F1-4AED-92F0-4828D4857C55}" srcOrd="6" destOrd="0" presId="urn:microsoft.com/office/officeart/2018/2/layout/IconVerticalSolidList"/>
    <dgm:cxn modelId="{D5B88E4E-0F74-47E3-88B7-1A9BAB29BB8A}" type="presParOf" srcId="{912684EF-91F1-4AED-92F0-4828D4857C55}" destId="{5C08212A-28F4-4291-9BE5-0A6835005BDB}" srcOrd="0" destOrd="0" presId="urn:microsoft.com/office/officeart/2018/2/layout/IconVerticalSolidList"/>
    <dgm:cxn modelId="{C2C26F54-1144-44E3-AE00-01EB826258E6}" type="presParOf" srcId="{912684EF-91F1-4AED-92F0-4828D4857C55}" destId="{FE945A10-5FB6-4FBC-89F5-D4E196BD4CA6}" srcOrd="1" destOrd="0" presId="urn:microsoft.com/office/officeart/2018/2/layout/IconVerticalSolidList"/>
    <dgm:cxn modelId="{D2FCA3E6-AE16-4D8A-80C4-EC8CC43B63F8}" type="presParOf" srcId="{912684EF-91F1-4AED-92F0-4828D4857C55}" destId="{C5BF2445-55BA-4B15-9627-0296089A72E8}" srcOrd="2" destOrd="0" presId="urn:microsoft.com/office/officeart/2018/2/layout/IconVerticalSolidList"/>
    <dgm:cxn modelId="{A801E756-0C5B-43E8-8C12-B42F0141B9E6}" type="presParOf" srcId="{912684EF-91F1-4AED-92F0-4828D4857C55}" destId="{42EE14AE-6773-44E0-A08F-8FA6FB95779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DE0E686-D02F-494D-AFEC-BB0370B3726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72543B3-0434-4DC2-84A3-6850BC196A41}">
      <dgm:prSet/>
      <dgm:spPr/>
      <dgm:t>
        <a:bodyPr/>
        <a:lstStyle/>
        <a:p>
          <a:r>
            <a:rPr lang="en-IN"/>
            <a:t>Historical research describes what was.</a:t>
          </a:r>
          <a:endParaRPr lang="en-US"/>
        </a:p>
      </dgm:t>
    </dgm:pt>
    <dgm:pt modelId="{DB633E8C-148C-49BE-96F5-22F99157863A}" type="parTrans" cxnId="{B117A8A3-C2AB-4B86-9330-DBC6F5CF4B68}">
      <dgm:prSet/>
      <dgm:spPr/>
      <dgm:t>
        <a:bodyPr/>
        <a:lstStyle/>
        <a:p>
          <a:endParaRPr lang="en-US"/>
        </a:p>
      </dgm:t>
    </dgm:pt>
    <dgm:pt modelId="{FF45FE6C-C0CC-45AF-8637-6F0CD54A244F}" type="sibTrans" cxnId="{B117A8A3-C2AB-4B86-9330-DBC6F5CF4B68}">
      <dgm:prSet/>
      <dgm:spPr/>
      <dgm:t>
        <a:bodyPr/>
        <a:lstStyle/>
        <a:p>
          <a:endParaRPr lang="en-US"/>
        </a:p>
      </dgm:t>
    </dgm:pt>
    <dgm:pt modelId="{FE69460C-6923-4B0F-AF46-452A2518B09B}">
      <dgm:prSet/>
      <dgm:spPr/>
      <dgm:t>
        <a:bodyPr/>
        <a:lstStyle/>
        <a:p>
          <a:r>
            <a:rPr lang="en-IN"/>
            <a:t>It is important to gain a better understanding of the present state of affairs.</a:t>
          </a:r>
          <a:endParaRPr lang="en-US"/>
        </a:p>
      </dgm:t>
    </dgm:pt>
    <dgm:pt modelId="{8F939C60-1A38-4D92-AF80-1631CBB55B33}" type="parTrans" cxnId="{E64DFF7D-4AE9-451F-ABCE-E427D36C5BA1}">
      <dgm:prSet/>
      <dgm:spPr/>
      <dgm:t>
        <a:bodyPr/>
        <a:lstStyle/>
        <a:p>
          <a:endParaRPr lang="en-US"/>
        </a:p>
      </dgm:t>
    </dgm:pt>
    <dgm:pt modelId="{3771810F-DCA0-4E3D-851D-118F8C16AE9E}" type="sibTrans" cxnId="{E64DFF7D-4AE9-451F-ABCE-E427D36C5BA1}">
      <dgm:prSet/>
      <dgm:spPr/>
      <dgm:t>
        <a:bodyPr/>
        <a:lstStyle/>
        <a:p>
          <a:endParaRPr lang="en-US"/>
        </a:p>
      </dgm:t>
    </dgm:pt>
    <dgm:pt modelId="{CE6958BB-134A-4DEB-801E-AFB10BB98701}">
      <dgm:prSet/>
      <dgm:spPr/>
      <dgm:t>
        <a:bodyPr/>
        <a:lstStyle/>
        <a:p>
          <a:r>
            <a:rPr lang="en-IN"/>
            <a:t>It is a need to clarify the social, cultural and political events.</a:t>
          </a:r>
          <a:endParaRPr lang="en-US"/>
        </a:p>
      </dgm:t>
    </dgm:pt>
    <dgm:pt modelId="{94A52E80-853D-43E1-B798-3D0A30846FA8}" type="parTrans" cxnId="{AEA92635-D548-44CF-8E69-23625A8D47BB}">
      <dgm:prSet/>
      <dgm:spPr/>
      <dgm:t>
        <a:bodyPr/>
        <a:lstStyle/>
        <a:p>
          <a:endParaRPr lang="en-US"/>
        </a:p>
      </dgm:t>
    </dgm:pt>
    <dgm:pt modelId="{2247CE87-1277-4556-BE6A-9520E096962A}" type="sibTrans" cxnId="{AEA92635-D548-44CF-8E69-23625A8D47BB}">
      <dgm:prSet/>
      <dgm:spPr/>
      <dgm:t>
        <a:bodyPr/>
        <a:lstStyle/>
        <a:p>
          <a:endParaRPr lang="en-US"/>
        </a:p>
      </dgm:t>
    </dgm:pt>
    <dgm:pt modelId="{88F73378-EAF0-48AD-A9EE-B4FB16913B8D}">
      <dgm:prSet/>
      <dgm:spPr/>
      <dgm:t>
        <a:bodyPr/>
        <a:lstStyle/>
        <a:p>
          <a:r>
            <a:rPr lang="en-IN"/>
            <a:t>Historical research helps to know about the original factors of a particular problem and its remedy. </a:t>
          </a:r>
          <a:endParaRPr lang="en-US"/>
        </a:p>
      </dgm:t>
    </dgm:pt>
    <dgm:pt modelId="{B4254229-EEC9-4380-96F5-F985871295A7}" type="parTrans" cxnId="{A72F3773-5A48-41A2-897E-A99D03C294C7}">
      <dgm:prSet/>
      <dgm:spPr/>
      <dgm:t>
        <a:bodyPr/>
        <a:lstStyle/>
        <a:p>
          <a:endParaRPr lang="en-US"/>
        </a:p>
      </dgm:t>
    </dgm:pt>
    <dgm:pt modelId="{D5AC0BF6-1F82-4004-B2C9-586505FD8883}" type="sibTrans" cxnId="{A72F3773-5A48-41A2-897E-A99D03C294C7}">
      <dgm:prSet/>
      <dgm:spPr/>
      <dgm:t>
        <a:bodyPr/>
        <a:lstStyle/>
        <a:p>
          <a:endParaRPr lang="en-US"/>
        </a:p>
      </dgm:t>
    </dgm:pt>
    <dgm:pt modelId="{61060CD4-A830-4BDD-8B8F-3B079A521C64}" type="pres">
      <dgm:prSet presAssocID="{CDE0E686-D02F-494D-AFEC-BB0370B3726A}" presName="root" presStyleCnt="0">
        <dgm:presLayoutVars>
          <dgm:dir/>
          <dgm:resizeHandles val="exact"/>
        </dgm:presLayoutVars>
      </dgm:prSet>
      <dgm:spPr/>
    </dgm:pt>
    <dgm:pt modelId="{C8B8FFDE-6C6C-4E83-8311-2B19242BA14D}" type="pres">
      <dgm:prSet presAssocID="{C72543B3-0434-4DC2-84A3-6850BC196A41}" presName="compNode" presStyleCnt="0"/>
      <dgm:spPr/>
    </dgm:pt>
    <dgm:pt modelId="{BD903C1D-2510-4BB2-9439-2C76980B9EAC}" type="pres">
      <dgm:prSet presAssocID="{C72543B3-0434-4DC2-84A3-6850BC196A41}" presName="bgRect" presStyleLbl="bgShp" presStyleIdx="0" presStyleCnt="4"/>
      <dgm:spPr/>
    </dgm:pt>
    <dgm:pt modelId="{B9FCA65D-CBD1-4FF6-986A-0ABCD2E6B49D}" type="pres">
      <dgm:prSet presAssocID="{C72543B3-0434-4DC2-84A3-6850BC196A4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B55B726C-E19E-408A-8F91-F1EEF20826EB}" type="pres">
      <dgm:prSet presAssocID="{C72543B3-0434-4DC2-84A3-6850BC196A41}" presName="spaceRect" presStyleCnt="0"/>
      <dgm:spPr/>
    </dgm:pt>
    <dgm:pt modelId="{B42B9110-EAA4-4265-B6D9-EFF93DD1F138}" type="pres">
      <dgm:prSet presAssocID="{C72543B3-0434-4DC2-84A3-6850BC196A41}" presName="parTx" presStyleLbl="revTx" presStyleIdx="0" presStyleCnt="4">
        <dgm:presLayoutVars>
          <dgm:chMax val="0"/>
          <dgm:chPref val="0"/>
        </dgm:presLayoutVars>
      </dgm:prSet>
      <dgm:spPr/>
    </dgm:pt>
    <dgm:pt modelId="{083FB117-894A-440A-AFC4-E3623DE7173B}" type="pres">
      <dgm:prSet presAssocID="{FF45FE6C-C0CC-45AF-8637-6F0CD54A244F}" presName="sibTrans" presStyleCnt="0"/>
      <dgm:spPr/>
    </dgm:pt>
    <dgm:pt modelId="{DDD064FB-F3D3-4A2B-B493-084173A3198D}" type="pres">
      <dgm:prSet presAssocID="{FE69460C-6923-4B0F-AF46-452A2518B09B}" presName="compNode" presStyleCnt="0"/>
      <dgm:spPr/>
    </dgm:pt>
    <dgm:pt modelId="{4EC94010-6E00-47C2-9D4B-43E845715A3D}" type="pres">
      <dgm:prSet presAssocID="{FE69460C-6923-4B0F-AF46-452A2518B09B}" presName="bgRect" presStyleLbl="bgShp" presStyleIdx="1" presStyleCnt="4"/>
      <dgm:spPr/>
    </dgm:pt>
    <dgm:pt modelId="{32D4FE2D-E9AB-4F61-BB87-F8C581FE76C4}" type="pres">
      <dgm:prSet presAssocID="{FE69460C-6923-4B0F-AF46-452A2518B09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siness Growth"/>
        </a:ext>
      </dgm:extLst>
    </dgm:pt>
    <dgm:pt modelId="{CF9BA6B5-22EE-4A8E-BB14-09E572C252AB}" type="pres">
      <dgm:prSet presAssocID="{FE69460C-6923-4B0F-AF46-452A2518B09B}" presName="spaceRect" presStyleCnt="0"/>
      <dgm:spPr/>
    </dgm:pt>
    <dgm:pt modelId="{6C95748F-0629-4BD1-92C3-5108E058AB07}" type="pres">
      <dgm:prSet presAssocID="{FE69460C-6923-4B0F-AF46-452A2518B09B}" presName="parTx" presStyleLbl="revTx" presStyleIdx="1" presStyleCnt="4">
        <dgm:presLayoutVars>
          <dgm:chMax val="0"/>
          <dgm:chPref val="0"/>
        </dgm:presLayoutVars>
      </dgm:prSet>
      <dgm:spPr/>
    </dgm:pt>
    <dgm:pt modelId="{BFDAB393-9889-4813-8FCD-B439ADB84363}" type="pres">
      <dgm:prSet presAssocID="{3771810F-DCA0-4E3D-851D-118F8C16AE9E}" presName="sibTrans" presStyleCnt="0"/>
      <dgm:spPr/>
    </dgm:pt>
    <dgm:pt modelId="{F55F55BA-AD24-4DB5-9B49-E0A66051EF13}" type="pres">
      <dgm:prSet presAssocID="{CE6958BB-134A-4DEB-801E-AFB10BB98701}" presName="compNode" presStyleCnt="0"/>
      <dgm:spPr/>
    </dgm:pt>
    <dgm:pt modelId="{F5AB1F11-F586-4983-85EF-428A8F646DFA}" type="pres">
      <dgm:prSet presAssocID="{CE6958BB-134A-4DEB-801E-AFB10BB98701}" presName="bgRect" presStyleLbl="bgShp" presStyleIdx="2" presStyleCnt="4"/>
      <dgm:spPr/>
    </dgm:pt>
    <dgm:pt modelId="{30BF8D15-416E-4486-B234-F5C340B3BC2F}" type="pres">
      <dgm:prSet presAssocID="{CE6958BB-134A-4DEB-801E-AFB10BB98701}"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ard Room"/>
        </a:ext>
      </dgm:extLst>
    </dgm:pt>
    <dgm:pt modelId="{7D453100-CE05-49AC-BD8D-5873D7633ED8}" type="pres">
      <dgm:prSet presAssocID="{CE6958BB-134A-4DEB-801E-AFB10BB98701}" presName="spaceRect" presStyleCnt="0"/>
      <dgm:spPr/>
    </dgm:pt>
    <dgm:pt modelId="{431E362B-142D-4E29-B5A7-CFEF560A33DF}" type="pres">
      <dgm:prSet presAssocID="{CE6958BB-134A-4DEB-801E-AFB10BB98701}" presName="parTx" presStyleLbl="revTx" presStyleIdx="2" presStyleCnt="4">
        <dgm:presLayoutVars>
          <dgm:chMax val="0"/>
          <dgm:chPref val="0"/>
        </dgm:presLayoutVars>
      </dgm:prSet>
      <dgm:spPr/>
    </dgm:pt>
    <dgm:pt modelId="{F23AB7CB-7638-4C17-B562-1B3BC956959B}" type="pres">
      <dgm:prSet presAssocID="{2247CE87-1277-4556-BE6A-9520E096962A}" presName="sibTrans" presStyleCnt="0"/>
      <dgm:spPr/>
    </dgm:pt>
    <dgm:pt modelId="{AA60BCFC-7D70-4E3F-B8B8-6BB27E5B4BDC}" type="pres">
      <dgm:prSet presAssocID="{88F73378-EAF0-48AD-A9EE-B4FB16913B8D}" presName="compNode" presStyleCnt="0"/>
      <dgm:spPr/>
    </dgm:pt>
    <dgm:pt modelId="{F78E87C9-6146-49C2-9FEA-59FC18F37D5F}" type="pres">
      <dgm:prSet presAssocID="{88F73378-EAF0-48AD-A9EE-B4FB16913B8D}" presName="bgRect" presStyleLbl="bgShp" presStyleIdx="3" presStyleCnt="4"/>
      <dgm:spPr/>
    </dgm:pt>
    <dgm:pt modelId="{EFB4EC05-723A-48B3-A145-2B61BA1B134C}" type="pres">
      <dgm:prSet presAssocID="{88F73378-EAF0-48AD-A9EE-B4FB16913B8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Light Bulb and Gear"/>
        </a:ext>
      </dgm:extLst>
    </dgm:pt>
    <dgm:pt modelId="{0C219D27-7113-48F1-A4B2-5929D9A9351A}" type="pres">
      <dgm:prSet presAssocID="{88F73378-EAF0-48AD-A9EE-B4FB16913B8D}" presName="spaceRect" presStyleCnt="0"/>
      <dgm:spPr/>
    </dgm:pt>
    <dgm:pt modelId="{47298140-31DD-4B2A-A13E-B68F59B931EB}" type="pres">
      <dgm:prSet presAssocID="{88F73378-EAF0-48AD-A9EE-B4FB16913B8D}" presName="parTx" presStyleLbl="revTx" presStyleIdx="3" presStyleCnt="4">
        <dgm:presLayoutVars>
          <dgm:chMax val="0"/>
          <dgm:chPref val="0"/>
        </dgm:presLayoutVars>
      </dgm:prSet>
      <dgm:spPr/>
    </dgm:pt>
  </dgm:ptLst>
  <dgm:cxnLst>
    <dgm:cxn modelId="{AEA92635-D548-44CF-8E69-23625A8D47BB}" srcId="{CDE0E686-D02F-494D-AFEC-BB0370B3726A}" destId="{CE6958BB-134A-4DEB-801E-AFB10BB98701}" srcOrd="2" destOrd="0" parTransId="{94A52E80-853D-43E1-B798-3D0A30846FA8}" sibTransId="{2247CE87-1277-4556-BE6A-9520E096962A}"/>
    <dgm:cxn modelId="{47CED843-BACC-4208-B6C4-6937018EA43F}" type="presOf" srcId="{C72543B3-0434-4DC2-84A3-6850BC196A41}" destId="{B42B9110-EAA4-4265-B6D9-EFF93DD1F138}" srcOrd="0" destOrd="0" presId="urn:microsoft.com/office/officeart/2018/2/layout/IconVerticalSolidList"/>
    <dgm:cxn modelId="{23AA0E64-3960-498B-AC48-F64C4D4DF245}" type="presOf" srcId="{CDE0E686-D02F-494D-AFEC-BB0370B3726A}" destId="{61060CD4-A830-4BDD-8B8F-3B079A521C64}" srcOrd="0" destOrd="0" presId="urn:microsoft.com/office/officeart/2018/2/layout/IconVerticalSolidList"/>
    <dgm:cxn modelId="{95015151-F049-4133-9AE1-652E89E7E3DD}" type="presOf" srcId="{CE6958BB-134A-4DEB-801E-AFB10BB98701}" destId="{431E362B-142D-4E29-B5A7-CFEF560A33DF}" srcOrd="0" destOrd="0" presId="urn:microsoft.com/office/officeart/2018/2/layout/IconVerticalSolidList"/>
    <dgm:cxn modelId="{A72F3773-5A48-41A2-897E-A99D03C294C7}" srcId="{CDE0E686-D02F-494D-AFEC-BB0370B3726A}" destId="{88F73378-EAF0-48AD-A9EE-B4FB16913B8D}" srcOrd="3" destOrd="0" parTransId="{B4254229-EEC9-4380-96F5-F985871295A7}" sibTransId="{D5AC0BF6-1F82-4004-B2C9-586505FD8883}"/>
    <dgm:cxn modelId="{E64DFF7D-4AE9-451F-ABCE-E427D36C5BA1}" srcId="{CDE0E686-D02F-494D-AFEC-BB0370B3726A}" destId="{FE69460C-6923-4B0F-AF46-452A2518B09B}" srcOrd="1" destOrd="0" parTransId="{8F939C60-1A38-4D92-AF80-1631CBB55B33}" sibTransId="{3771810F-DCA0-4E3D-851D-118F8C16AE9E}"/>
    <dgm:cxn modelId="{B117A8A3-C2AB-4B86-9330-DBC6F5CF4B68}" srcId="{CDE0E686-D02F-494D-AFEC-BB0370B3726A}" destId="{C72543B3-0434-4DC2-84A3-6850BC196A41}" srcOrd="0" destOrd="0" parTransId="{DB633E8C-148C-49BE-96F5-22F99157863A}" sibTransId="{FF45FE6C-C0CC-45AF-8637-6F0CD54A244F}"/>
    <dgm:cxn modelId="{1E166CA5-4D62-41B2-88AC-06A2EC4D2F5A}" type="presOf" srcId="{FE69460C-6923-4B0F-AF46-452A2518B09B}" destId="{6C95748F-0629-4BD1-92C3-5108E058AB07}" srcOrd="0" destOrd="0" presId="urn:microsoft.com/office/officeart/2018/2/layout/IconVerticalSolidList"/>
    <dgm:cxn modelId="{BE08D3F3-24C6-4740-ADEC-2AFEC7AC1682}" type="presOf" srcId="{88F73378-EAF0-48AD-A9EE-B4FB16913B8D}" destId="{47298140-31DD-4B2A-A13E-B68F59B931EB}" srcOrd="0" destOrd="0" presId="urn:microsoft.com/office/officeart/2018/2/layout/IconVerticalSolidList"/>
    <dgm:cxn modelId="{666BA7F8-EB92-4ADE-BAA3-7C3AE15A2807}" type="presParOf" srcId="{61060CD4-A830-4BDD-8B8F-3B079A521C64}" destId="{C8B8FFDE-6C6C-4E83-8311-2B19242BA14D}" srcOrd="0" destOrd="0" presId="urn:microsoft.com/office/officeart/2018/2/layout/IconVerticalSolidList"/>
    <dgm:cxn modelId="{8A5932F4-C60B-471D-BFAF-1D0000BA4847}" type="presParOf" srcId="{C8B8FFDE-6C6C-4E83-8311-2B19242BA14D}" destId="{BD903C1D-2510-4BB2-9439-2C76980B9EAC}" srcOrd="0" destOrd="0" presId="urn:microsoft.com/office/officeart/2018/2/layout/IconVerticalSolidList"/>
    <dgm:cxn modelId="{0B634392-DF96-4425-9776-E687F06FAC4A}" type="presParOf" srcId="{C8B8FFDE-6C6C-4E83-8311-2B19242BA14D}" destId="{B9FCA65D-CBD1-4FF6-986A-0ABCD2E6B49D}" srcOrd="1" destOrd="0" presId="urn:microsoft.com/office/officeart/2018/2/layout/IconVerticalSolidList"/>
    <dgm:cxn modelId="{250F504F-1CA6-4D3D-9F58-C17231634B3E}" type="presParOf" srcId="{C8B8FFDE-6C6C-4E83-8311-2B19242BA14D}" destId="{B55B726C-E19E-408A-8F91-F1EEF20826EB}" srcOrd="2" destOrd="0" presId="urn:microsoft.com/office/officeart/2018/2/layout/IconVerticalSolidList"/>
    <dgm:cxn modelId="{67D2A2B7-14A0-41C2-8CE0-89D8C02F913B}" type="presParOf" srcId="{C8B8FFDE-6C6C-4E83-8311-2B19242BA14D}" destId="{B42B9110-EAA4-4265-B6D9-EFF93DD1F138}" srcOrd="3" destOrd="0" presId="urn:microsoft.com/office/officeart/2018/2/layout/IconVerticalSolidList"/>
    <dgm:cxn modelId="{608058EC-95F6-4AFE-B1FE-60385F7D0260}" type="presParOf" srcId="{61060CD4-A830-4BDD-8B8F-3B079A521C64}" destId="{083FB117-894A-440A-AFC4-E3623DE7173B}" srcOrd="1" destOrd="0" presId="urn:microsoft.com/office/officeart/2018/2/layout/IconVerticalSolidList"/>
    <dgm:cxn modelId="{D2984401-5F41-4F83-81E3-978A270FCC07}" type="presParOf" srcId="{61060CD4-A830-4BDD-8B8F-3B079A521C64}" destId="{DDD064FB-F3D3-4A2B-B493-084173A3198D}" srcOrd="2" destOrd="0" presId="urn:microsoft.com/office/officeart/2018/2/layout/IconVerticalSolidList"/>
    <dgm:cxn modelId="{43F1E558-7CB9-4214-B3EC-E6B1B6345070}" type="presParOf" srcId="{DDD064FB-F3D3-4A2B-B493-084173A3198D}" destId="{4EC94010-6E00-47C2-9D4B-43E845715A3D}" srcOrd="0" destOrd="0" presId="urn:microsoft.com/office/officeart/2018/2/layout/IconVerticalSolidList"/>
    <dgm:cxn modelId="{C256D9DC-BFA1-4DFC-8953-D22281B2929A}" type="presParOf" srcId="{DDD064FB-F3D3-4A2B-B493-084173A3198D}" destId="{32D4FE2D-E9AB-4F61-BB87-F8C581FE76C4}" srcOrd="1" destOrd="0" presId="urn:microsoft.com/office/officeart/2018/2/layout/IconVerticalSolidList"/>
    <dgm:cxn modelId="{28F7D90D-25B4-47C6-B146-00026CA5695A}" type="presParOf" srcId="{DDD064FB-F3D3-4A2B-B493-084173A3198D}" destId="{CF9BA6B5-22EE-4A8E-BB14-09E572C252AB}" srcOrd="2" destOrd="0" presId="urn:microsoft.com/office/officeart/2018/2/layout/IconVerticalSolidList"/>
    <dgm:cxn modelId="{38AFA995-27A4-417C-BA9F-9A405FCA55D1}" type="presParOf" srcId="{DDD064FB-F3D3-4A2B-B493-084173A3198D}" destId="{6C95748F-0629-4BD1-92C3-5108E058AB07}" srcOrd="3" destOrd="0" presId="urn:microsoft.com/office/officeart/2018/2/layout/IconVerticalSolidList"/>
    <dgm:cxn modelId="{0FF2F291-2A5A-4500-801C-BA093A4C75B3}" type="presParOf" srcId="{61060CD4-A830-4BDD-8B8F-3B079A521C64}" destId="{BFDAB393-9889-4813-8FCD-B439ADB84363}" srcOrd="3" destOrd="0" presId="urn:microsoft.com/office/officeart/2018/2/layout/IconVerticalSolidList"/>
    <dgm:cxn modelId="{271A80A7-05A0-4422-8B3E-5241691E32BC}" type="presParOf" srcId="{61060CD4-A830-4BDD-8B8F-3B079A521C64}" destId="{F55F55BA-AD24-4DB5-9B49-E0A66051EF13}" srcOrd="4" destOrd="0" presId="urn:microsoft.com/office/officeart/2018/2/layout/IconVerticalSolidList"/>
    <dgm:cxn modelId="{7E7918C3-424C-49B7-BD71-82092B28BAEA}" type="presParOf" srcId="{F55F55BA-AD24-4DB5-9B49-E0A66051EF13}" destId="{F5AB1F11-F586-4983-85EF-428A8F646DFA}" srcOrd="0" destOrd="0" presId="urn:microsoft.com/office/officeart/2018/2/layout/IconVerticalSolidList"/>
    <dgm:cxn modelId="{1206D090-C422-4D2A-8EE4-B10C4A5E5560}" type="presParOf" srcId="{F55F55BA-AD24-4DB5-9B49-E0A66051EF13}" destId="{30BF8D15-416E-4486-B234-F5C340B3BC2F}" srcOrd="1" destOrd="0" presId="urn:microsoft.com/office/officeart/2018/2/layout/IconVerticalSolidList"/>
    <dgm:cxn modelId="{E420C12D-B834-4219-825B-C37C7C904111}" type="presParOf" srcId="{F55F55BA-AD24-4DB5-9B49-E0A66051EF13}" destId="{7D453100-CE05-49AC-BD8D-5873D7633ED8}" srcOrd="2" destOrd="0" presId="urn:microsoft.com/office/officeart/2018/2/layout/IconVerticalSolidList"/>
    <dgm:cxn modelId="{3709C25E-6520-4042-9951-2E8FCD1C82E8}" type="presParOf" srcId="{F55F55BA-AD24-4DB5-9B49-E0A66051EF13}" destId="{431E362B-142D-4E29-B5A7-CFEF560A33DF}" srcOrd="3" destOrd="0" presId="urn:microsoft.com/office/officeart/2018/2/layout/IconVerticalSolidList"/>
    <dgm:cxn modelId="{83151189-1ACF-48D9-AB29-C0B68BCB80AA}" type="presParOf" srcId="{61060CD4-A830-4BDD-8B8F-3B079A521C64}" destId="{F23AB7CB-7638-4C17-B562-1B3BC956959B}" srcOrd="5" destOrd="0" presId="urn:microsoft.com/office/officeart/2018/2/layout/IconVerticalSolidList"/>
    <dgm:cxn modelId="{50B45769-ADAC-47BB-B092-F59D8E2C9C27}" type="presParOf" srcId="{61060CD4-A830-4BDD-8B8F-3B079A521C64}" destId="{AA60BCFC-7D70-4E3F-B8B8-6BB27E5B4BDC}" srcOrd="6" destOrd="0" presId="urn:microsoft.com/office/officeart/2018/2/layout/IconVerticalSolidList"/>
    <dgm:cxn modelId="{6C8F73F8-1F67-46E2-9E6D-62049DAE4B48}" type="presParOf" srcId="{AA60BCFC-7D70-4E3F-B8B8-6BB27E5B4BDC}" destId="{F78E87C9-6146-49C2-9FEA-59FC18F37D5F}" srcOrd="0" destOrd="0" presId="urn:microsoft.com/office/officeart/2018/2/layout/IconVerticalSolidList"/>
    <dgm:cxn modelId="{110124BE-D897-4555-B66E-FA5F40FF8DF0}" type="presParOf" srcId="{AA60BCFC-7D70-4E3F-B8B8-6BB27E5B4BDC}" destId="{EFB4EC05-723A-48B3-A145-2B61BA1B134C}" srcOrd="1" destOrd="0" presId="urn:microsoft.com/office/officeart/2018/2/layout/IconVerticalSolidList"/>
    <dgm:cxn modelId="{FCCDA8DD-B4B5-414B-91EF-6C49A898AF24}" type="presParOf" srcId="{AA60BCFC-7D70-4E3F-B8B8-6BB27E5B4BDC}" destId="{0C219D27-7113-48F1-A4B2-5929D9A9351A}" srcOrd="2" destOrd="0" presId="urn:microsoft.com/office/officeart/2018/2/layout/IconVerticalSolidList"/>
    <dgm:cxn modelId="{7063E184-79C7-4276-A167-D5B52ED64087}" type="presParOf" srcId="{AA60BCFC-7D70-4E3F-B8B8-6BB27E5B4BDC}" destId="{47298140-31DD-4B2A-A13E-B68F59B931E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F938AAC-AADB-412C-BBC5-08C56225BCE6}" type="doc">
      <dgm:prSet loTypeId="urn:microsoft.com/office/officeart/2005/8/layout/default" loCatId="list" qsTypeId="urn:microsoft.com/office/officeart/2005/8/quickstyle/simple4" qsCatId="simple" csTypeId="urn:microsoft.com/office/officeart/2005/8/colors/colorful2" csCatId="colorful"/>
      <dgm:spPr/>
      <dgm:t>
        <a:bodyPr/>
        <a:lstStyle/>
        <a:p>
          <a:endParaRPr lang="en-US"/>
        </a:p>
      </dgm:t>
    </dgm:pt>
    <dgm:pt modelId="{27AE336E-11FF-412E-B1AF-657A672D6BAE}">
      <dgm:prSet/>
      <dgm:spPr/>
      <dgm:t>
        <a:bodyPr/>
        <a:lstStyle/>
        <a:p>
          <a:r>
            <a:rPr lang="en-IN"/>
            <a:t>The field of study selected should not be very broad and should be within resource limits.</a:t>
          </a:r>
          <a:endParaRPr lang="en-US"/>
        </a:p>
      </dgm:t>
    </dgm:pt>
    <dgm:pt modelId="{9A0B463F-4B99-4FB1-A5DD-011E3C77D13B}" type="parTrans" cxnId="{78434942-CA14-46E8-90ED-30B3C9648A76}">
      <dgm:prSet/>
      <dgm:spPr/>
      <dgm:t>
        <a:bodyPr/>
        <a:lstStyle/>
        <a:p>
          <a:endParaRPr lang="en-US"/>
        </a:p>
      </dgm:t>
    </dgm:pt>
    <dgm:pt modelId="{0CB255D8-98FD-4ACB-9345-B18039777278}" type="sibTrans" cxnId="{78434942-CA14-46E8-90ED-30B3C9648A76}">
      <dgm:prSet/>
      <dgm:spPr/>
      <dgm:t>
        <a:bodyPr/>
        <a:lstStyle/>
        <a:p>
          <a:endParaRPr lang="en-US"/>
        </a:p>
      </dgm:t>
    </dgm:pt>
    <dgm:pt modelId="{E1B1A53A-F1C0-4EC4-84D4-A1B7188BEE5B}">
      <dgm:prSet/>
      <dgm:spPr/>
      <dgm:t>
        <a:bodyPr/>
        <a:lstStyle/>
        <a:p>
          <a:r>
            <a:rPr lang="en-IN"/>
            <a:t>The problem selected should fulfil the social objectives.</a:t>
          </a:r>
          <a:endParaRPr lang="en-US"/>
        </a:p>
      </dgm:t>
    </dgm:pt>
    <dgm:pt modelId="{51B80539-F4F2-43EA-B606-88116F3A1013}" type="parTrans" cxnId="{AD39F25B-2B3D-4B87-ABAA-19A434D1A880}">
      <dgm:prSet/>
      <dgm:spPr/>
      <dgm:t>
        <a:bodyPr/>
        <a:lstStyle/>
        <a:p>
          <a:endParaRPr lang="en-US"/>
        </a:p>
      </dgm:t>
    </dgm:pt>
    <dgm:pt modelId="{63FB08DF-86FA-4170-8834-23515C6FAF27}" type="sibTrans" cxnId="{AD39F25B-2B3D-4B87-ABAA-19A434D1A880}">
      <dgm:prSet/>
      <dgm:spPr/>
      <dgm:t>
        <a:bodyPr/>
        <a:lstStyle/>
        <a:p>
          <a:endParaRPr lang="en-US"/>
        </a:p>
      </dgm:t>
    </dgm:pt>
    <dgm:pt modelId="{0CCE6EF7-4EAA-4EA8-B432-EAA63EF5D735}">
      <dgm:prSet/>
      <dgm:spPr/>
      <dgm:t>
        <a:bodyPr/>
        <a:lstStyle/>
        <a:p>
          <a:r>
            <a:rPr lang="en-IN"/>
            <a:t>After evaluating the problem, hypothesis is to be formulated.</a:t>
          </a:r>
          <a:endParaRPr lang="en-US"/>
        </a:p>
      </dgm:t>
    </dgm:pt>
    <dgm:pt modelId="{622A1647-625A-4460-9246-94956BBF80D6}" type="parTrans" cxnId="{D313C86D-9708-4A1E-A9F7-049031BCE133}">
      <dgm:prSet/>
      <dgm:spPr/>
      <dgm:t>
        <a:bodyPr/>
        <a:lstStyle/>
        <a:p>
          <a:endParaRPr lang="en-US"/>
        </a:p>
      </dgm:t>
    </dgm:pt>
    <dgm:pt modelId="{42B8F7CA-295F-4153-AD82-EB215F868283}" type="sibTrans" cxnId="{D313C86D-9708-4A1E-A9F7-049031BCE133}">
      <dgm:prSet/>
      <dgm:spPr/>
      <dgm:t>
        <a:bodyPr/>
        <a:lstStyle/>
        <a:p>
          <a:endParaRPr lang="en-US"/>
        </a:p>
      </dgm:t>
    </dgm:pt>
    <dgm:pt modelId="{4CAABC50-2068-44B4-AEDC-55378F6778FF}">
      <dgm:prSet/>
      <dgm:spPr/>
      <dgm:t>
        <a:bodyPr/>
        <a:lstStyle/>
        <a:p>
          <a:r>
            <a:rPr lang="en-IN"/>
            <a:t>More than one hypothesis may be formulated.</a:t>
          </a:r>
          <a:endParaRPr lang="en-US"/>
        </a:p>
      </dgm:t>
    </dgm:pt>
    <dgm:pt modelId="{E2D622A9-4AE9-4FB1-BF5F-3CF0B57F38E0}" type="parTrans" cxnId="{EAA9E8AC-CB2B-411D-84C7-1839CA127999}">
      <dgm:prSet/>
      <dgm:spPr/>
      <dgm:t>
        <a:bodyPr/>
        <a:lstStyle/>
        <a:p>
          <a:endParaRPr lang="en-US"/>
        </a:p>
      </dgm:t>
    </dgm:pt>
    <dgm:pt modelId="{1F7B2063-68D1-4999-A4B9-0EC1BF3FFFCA}" type="sibTrans" cxnId="{EAA9E8AC-CB2B-411D-84C7-1839CA127999}">
      <dgm:prSet/>
      <dgm:spPr/>
      <dgm:t>
        <a:bodyPr/>
        <a:lstStyle/>
        <a:p>
          <a:endParaRPr lang="en-US"/>
        </a:p>
      </dgm:t>
    </dgm:pt>
    <dgm:pt modelId="{74C24955-F4C7-43FC-A290-D9D29B4DE351}">
      <dgm:prSet/>
      <dgm:spPr/>
      <dgm:t>
        <a:bodyPr/>
        <a:lstStyle/>
        <a:p>
          <a:r>
            <a:rPr lang="en-IN"/>
            <a:t>Hypothesis must be consistent with known facts or theories.</a:t>
          </a:r>
          <a:endParaRPr lang="en-US"/>
        </a:p>
      </dgm:t>
    </dgm:pt>
    <dgm:pt modelId="{A797862F-A2BF-4F26-8F5F-92F136EA0D93}" type="parTrans" cxnId="{1B060801-BF85-4AE2-AEAF-E767581F25ED}">
      <dgm:prSet/>
      <dgm:spPr/>
      <dgm:t>
        <a:bodyPr/>
        <a:lstStyle/>
        <a:p>
          <a:endParaRPr lang="en-US"/>
        </a:p>
      </dgm:t>
    </dgm:pt>
    <dgm:pt modelId="{520F6CDC-AD72-4FE4-B079-D61E4D78DD04}" type="sibTrans" cxnId="{1B060801-BF85-4AE2-AEAF-E767581F25ED}">
      <dgm:prSet/>
      <dgm:spPr/>
      <dgm:t>
        <a:bodyPr/>
        <a:lstStyle/>
        <a:p>
          <a:endParaRPr lang="en-US"/>
        </a:p>
      </dgm:t>
    </dgm:pt>
    <dgm:pt modelId="{331DAF64-6A66-427B-82C4-2084A98CA36C}">
      <dgm:prSet/>
      <dgm:spPr/>
      <dgm:t>
        <a:bodyPr/>
        <a:lstStyle/>
        <a:p>
          <a:r>
            <a:rPr lang="en-IN"/>
            <a:t>Hypothesis should be stated in simplest possible terms.</a:t>
          </a:r>
          <a:endParaRPr lang="en-US"/>
        </a:p>
      </dgm:t>
    </dgm:pt>
    <dgm:pt modelId="{89917777-A864-40CA-9F82-887590C9BECD}" type="parTrans" cxnId="{6808FDE3-AAC8-489B-A786-2D6693F0418C}">
      <dgm:prSet/>
      <dgm:spPr/>
      <dgm:t>
        <a:bodyPr/>
        <a:lstStyle/>
        <a:p>
          <a:endParaRPr lang="en-US"/>
        </a:p>
      </dgm:t>
    </dgm:pt>
    <dgm:pt modelId="{2B6E7158-A554-428C-BEF8-5E51DE4E2F2C}" type="sibTrans" cxnId="{6808FDE3-AAC8-489B-A786-2D6693F0418C}">
      <dgm:prSet/>
      <dgm:spPr/>
      <dgm:t>
        <a:bodyPr/>
        <a:lstStyle/>
        <a:p>
          <a:endParaRPr lang="en-US"/>
        </a:p>
      </dgm:t>
    </dgm:pt>
    <dgm:pt modelId="{A4BD05E9-24FA-404D-A9E5-9B7F390E0B7F}">
      <dgm:prSet/>
      <dgm:spPr/>
      <dgm:t>
        <a:bodyPr/>
        <a:lstStyle/>
        <a:p>
          <a:r>
            <a:rPr lang="en-IN"/>
            <a:t>Although, hypothesis are not explicitly stated in historical investigations, they are usually implied.</a:t>
          </a:r>
          <a:endParaRPr lang="en-US"/>
        </a:p>
      </dgm:t>
    </dgm:pt>
    <dgm:pt modelId="{C975A878-6757-4799-A9DC-EBA0DE337180}" type="parTrans" cxnId="{7D559B51-8B0E-4F95-9003-DCDE694EB697}">
      <dgm:prSet/>
      <dgm:spPr/>
      <dgm:t>
        <a:bodyPr/>
        <a:lstStyle/>
        <a:p>
          <a:endParaRPr lang="en-US"/>
        </a:p>
      </dgm:t>
    </dgm:pt>
    <dgm:pt modelId="{4B69C26D-954A-48A7-B7A7-C7FB7A67192F}" type="sibTrans" cxnId="{7D559B51-8B0E-4F95-9003-DCDE694EB697}">
      <dgm:prSet/>
      <dgm:spPr/>
      <dgm:t>
        <a:bodyPr/>
        <a:lstStyle/>
        <a:p>
          <a:endParaRPr lang="en-US"/>
        </a:p>
      </dgm:t>
    </dgm:pt>
    <dgm:pt modelId="{1388C2B8-5ADB-4790-84E5-5B3BD885E02F}" type="pres">
      <dgm:prSet presAssocID="{2F938AAC-AADB-412C-BBC5-08C56225BCE6}" presName="diagram" presStyleCnt="0">
        <dgm:presLayoutVars>
          <dgm:dir/>
          <dgm:resizeHandles val="exact"/>
        </dgm:presLayoutVars>
      </dgm:prSet>
      <dgm:spPr/>
    </dgm:pt>
    <dgm:pt modelId="{7859D9D0-1121-4584-BA79-A7DA1885B58E}" type="pres">
      <dgm:prSet presAssocID="{27AE336E-11FF-412E-B1AF-657A672D6BAE}" presName="node" presStyleLbl="node1" presStyleIdx="0" presStyleCnt="7">
        <dgm:presLayoutVars>
          <dgm:bulletEnabled val="1"/>
        </dgm:presLayoutVars>
      </dgm:prSet>
      <dgm:spPr/>
    </dgm:pt>
    <dgm:pt modelId="{3E4F1716-FC06-4C17-95D2-89961AF5B967}" type="pres">
      <dgm:prSet presAssocID="{0CB255D8-98FD-4ACB-9345-B18039777278}" presName="sibTrans" presStyleCnt="0"/>
      <dgm:spPr/>
    </dgm:pt>
    <dgm:pt modelId="{614E22B4-DD4A-4FDE-B1FD-4B552D20A2D1}" type="pres">
      <dgm:prSet presAssocID="{E1B1A53A-F1C0-4EC4-84D4-A1B7188BEE5B}" presName="node" presStyleLbl="node1" presStyleIdx="1" presStyleCnt="7">
        <dgm:presLayoutVars>
          <dgm:bulletEnabled val="1"/>
        </dgm:presLayoutVars>
      </dgm:prSet>
      <dgm:spPr/>
    </dgm:pt>
    <dgm:pt modelId="{CC0C3F5F-1117-4A2E-8A41-6F442D9AD66E}" type="pres">
      <dgm:prSet presAssocID="{63FB08DF-86FA-4170-8834-23515C6FAF27}" presName="sibTrans" presStyleCnt="0"/>
      <dgm:spPr/>
    </dgm:pt>
    <dgm:pt modelId="{A55D0E58-B85D-4C4A-A86A-97BD32D3B483}" type="pres">
      <dgm:prSet presAssocID="{0CCE6EF7-4EAA-4EA8-B432-EAA63EF5D735}" presName="node" presStyleLbl="node1" presStyleIdx="2" presStyleCnt="7">
        <dgm:presLayoutVars>
          <dgm:bulletEnabled val="1"/>
        </dgm:presLayoutVars>
      </dgm:prSet>
      <dgm:spPr/>
    </dgm:pt>
    <dgm:pt modelId="{6D9D14E8-831E-4CFE-AEFC-F82BFE270F52}" type="pres">
      <dgm:prSet presAssocID="{42B8F7CA-295F-4153-AD82-EB215F868283}" presName="sibTrans" presStyleCnt="0"/>
      <dgm:spPr/>
    </dgm:pt>
    <dgm:pt modelId="{AC11A9A8-06E5-4640-A598-D342167EC3CA}" type="pres">
      <dgm:prSet presAssocID="{4CAABC50-2068-44B4-AEDC-55378F6778FF}" presName="node" presStyleLbl="node1" presStyleIdx="3" presStyleCnt="7">
        <dgm:presLayoutVars>
          <dgm:bulletEnabled val="1"/>
        </dgm:presLayoutVars>
      </dgm:prSet>
      <dgm:spPr/>
    </dgm:pt>
    <dgm:pt modelId="{3E1AA933-C336-4565-AA2F-6AEBBC136EC4}" type="pres">
      <dgm:prSet presAssocID="{1F7B2063-68D1-4999-A4B9-0EC1BF3FFFCA}" presName="sibTrans" presStyleCnt="0"/>
      <dgm:spPr/>
    </dgm:pt>
    <dgm:pt modelId="{828CDFD6-8F24-463B-B89A-FBD23737DAEA}" type="pres">
      <dgm:prSet presAssocID="{74C24955-F4C7-43FC-A290-D9D29B4DE351}" presName="node" presStyleLbl="node1" presStyleIdx="4" presStyleCnt="7">
        <dgm:presLayoutVars>
          <dgm:bulletEnabled val="1"/>
        </dgm:presLayoutVars>
      </dgm:prSet>
      <dgm:spPr/>
    </dgm:pt>
    <dgm:pt modelId="{D26C53DC-2502-49FC-9590-5014AB411CED}" type="pres">
      <dgm:prSet presAssocID="{520F6CDC-AD72-4FE4-B079-D61E4D78DD04}" presName="sibTrans" presStyleCnt="0"/>
      <dgm:spPr/>
    </dgm:pt>
    <dgm:pt modelId="{CAB661DC-D8CC-4C9A-99A1-F338759C713A}" type="pres">
      <dgm:prSet presAssocID="{331DAF64-6A66-427B-82C4-2084A98CA36C}" presName="node" presStyleLbl="node1" presStyleIdx="5" presStyleCnt="7">
        <dgm:presLayoutVars>
          <dgm:bulletEnabled val="1"/>
        </dgm:presLayoutVars>
      </dgm:prSet>
      <dgm:spPr/>
    </dgm:pt>
    <dgm:pt modelId="{EA8C9179-B004-4E78-B0DC-17589C4867FF}" type="pres">
      <dgm:prSet presAssocID="{2B6E7158-A554-428C-BEF8-5E51DE4E2F2C}" presName="sibTrans" presStyleCnt="0"/>
      <dgm:spPr/>
    </dgm:pt>
    <dgm:pt modelId="{5E98AAF3-FE52-4CCF-AA96-E46FDB8024E5}" type="pres">
      <dgm:prSet presAssocID="{A4BD05E9-24FA-404D-A9E5-9B7F390E0B7F}" presName="node" presStyleLbl="node1" presStyleIdx="6" presStyleCnt="7">
        <dgm:presLayoutVars>
          <dgm:bulletEnabled val="1"/>
        </dgm:presLayoutVars>
      </dgm:prSet>
      <dgm:spPr/>
    </dgm:pt>
  </dgm:ptLst>
  <dgm:cxnLst>
    <dgm:cxn modelId="{1B060801-BF85-4AE2-AEAF-E767581F25ED}" srcId="{2F938AAC-AADB-412C-BBC5-08C56225BCE6}" destId="{74C24955-F4C7-43FC-A290-D9D29B4DE351}" srcOrd="4" destOrd="0" parTransId="{A797862F-A2BF-4F26-8F5F-92F136EA0D93}" sibTransId="{520F6CDC-AD72-4FE4-B079-D61E4D78DD04}"/>
    <dgm:cxn modelId="{6E72060A-4910-4665-AE84-795701A64F48}" type="presOf" srcId="{4CAABC50-2068-44B4-AEDC-55378F6778FF}" destId="{AC11A9A8-06E5-4640-A598-D342167EC3CA}" srcOrd="0" destOrd="0" presId="urn:microsoft.com/office/officeart/2005/8/layout/default"/>
    <dgm:cxn modelId="{0DC67312-66F6-49D5-8525-C042AEFC292A}" type="presOf" srcId="{A4BD05E9-24FA-404D-A9E5-9B7F390E0B7F}" destId="{5E98AAF3-FE52-4CCF-AA96-E46FDB8024E5}" srcOrd="0" destOrd="0" presId="urn:microsoft.com/office/officeart/2005/8/layout/default"/>
    <dgm:cxn modelId="{F0A92A37-058C-4CEF-8519-ABB29858C512}" type="presOf" srcId="{27AE336E-11FF-412E-B1AF-657A672D6BAE}" destId="{7859D9D0-1121-4584-BA79-A7DA1885B58E}" srcOrd="0" destOrd="0" presId="urn:microsoft.com/office/officeart/2005/8/layout/default"/>
    <dgm:cxn modelId="{AD39F25B-2B3D-4B87-ABAA-19A434D1A880}" srcId="{2F938AAC-AADB-412C-BBC5-08C56225BCE6}" destId="{E1B1A53A-F1C0-4EC4-84D4-A1B7188BEE5B}" srcOrd="1" destOrd="0" parTransId="{51B80539-F4F2-43EA-B606-88116F3A1013}" sibTransId="{63FB08DF-86FA-4170-8834-23515C6FAF27}"/>
    <dgm:cxn modelId="{8F1EA260-B659-4D8B-8DB0-41207C1EBDE6}" type="presOf" srcId="{E1B1A53A-F1C0-4EC4-84D4-A1B7188BEE5B}" destId="{614E22B4-DD4A-4FDE-B1FD-4B552D20A2D1}" srcOrd="0" destOrd="0" presId="urn:microsoft.com/office/officeart/2005/8/layout/default"/>
    <dgm:cxn modelId="{78434942-CA14-46E8-90ED-30B3C9648A76}" srcId="{2F938AAC-AADB-412C-BBC5-08C56225BCE6}" destId="{27AE336E-11FF-412E-B1AF-657A672D6BAE}" srcOrd="0" destOrd="0" parTransId="{9A0B463F-4B99-4FB1-A5DD-011E3C77D13B}" sibTransId="{0CB255D8-98FD-4ACB-9345-B18039777278}"/>
    <dgm:cxn modelId="{EF4ED665-7311-4697-A196-7DAACC21E2C6}" type="presOf" srcId="{331DAF64-6A66-427B-82C4-2084A98CA36C}" destId="{CAB661DC-D8CC-4C9A-99A1-F338759C713A}" srcOrd="0" destOrd="0" presId="urn:microsoft.com/office/officeart/2005/8/layout/default"/>
    <dgm:cxn modelId="{D313C86D-9708-4A1E-A9F7-049031BCE133}" srcId="{2F938AAC-AADB-412C-BBC5-08C56225BCE6}" destId="{0CCE6EF7-4EAA-4EA8-B432-EAA63EF5D735}" srcOrd="2" destOrd="0" parTransId="{622A1647-625A-4460-9246-94956BBF80D6}" sibTransId="{42B8F7CA-295F-4153-AD82-EB215F868283}"/>
    <dgm:cxn modelId="{7D559B51-8B0E-4F95-9003-DCDE694EB697}" srcId="{2F938AAC-AADB-412C-BBC5-08C56225BCE6}" destId="{A4BD05E9-24FA-404D-A9E5-9B7F390E0B7F}" srcOrd="6" destOrd="0" parTransId="{C975A878-6757-4799-A9DC-EBA0DE337180}" sibTransId="{4B69C26D-954A-48A7-B7A7-C7FB7A67192F}"/>
    <dgm:cxn modelId="{506C3A8C-0B8E-4A4A-80C2-B5926863777D}" type="presOf" srcId="{0CCE6EF7-4EAA-4EA8-B432-EAA63EF5D735}" destId="{A55D0E58-B85D-4C4A-A86A-97BD32D3B483}" srcOrd="0" destOrd="0" presId="urn:microsoft.com/office/officeart/2005/8/layout/default"/>
    <dgm:cxn modelId="{5ED63295-EA20-4280-8128-60097E64D721}" type="presOf" srcId="{2F938AAC-AADB-412C-BBC5-08C56225BCE6}" destId="{1388C2B8-5ADB-4790-84E5-5B3BD885E02F}" srcOrd="0" destOrd="0" presId="urn:microsoft.com/office/officeart/2005/8/layout/default"/>
    <dgm:cxn modelId="{87CE98A4-763F-4A28-A50B-151A9B988F7A}" type="presOf" srcId="{74C24955-F4C7-43FC-A290-D9D29B4DE351}" destId="{828CDFD6-8F24-463B-B89A-FBD23737DAEA}" srcOrd="0" destOrd="0" presId="urn:microsoft.com/office/officeart/2005/8/layout/default"/>
    <dgm:cxn modelId="{EAA9E8AC-CB2B-411D-84C7-1839CA127999}" srcId="{2F938AAC-AADB-412C-BBC5-08C56225BCE6}" destId="{4CAABC50-2068-44B4-AEDC-55378F6778FF}" srcOrd="3" destOrd="0" parTransId="{E2D622A9-4AE9-4FB1-BF5F-3CF0B57F38E0}" sibTransId="{1F7B2063-68D1-4999-A4B9-0EC1BF3FFFCA}"/>
    <dgm:cxn modelId="{6808FDE3-AAC8-489B-A786-2D6693F0418C}" srcId="{2F938AAC-AADB-412C-BBC5-08C56225BCE6}" destId="{331DAF64-6A66-427B-82C4-2084A98CA36C}" srcOrd="5" destOrd="0" parTransId="{89917777-A864-40CA-9F82-887590C9BECD}" sibTransId="{2B6E7158-A554-428C-BEF8-5E51DE4E2F2C}"/>
    <dgm:cxn modelId="{B22B21F0-52DD-4C71-9F24-10C581A57906}" type="presParOf" srcId="{1388C2B8-5ADB-4790-84E5-5B3BD885E02F}" destId="{7859D9D0-1121-4584-BA79-A7DA1885B58E}" srcOrd="0" destOrd="0" presId="urn:microsoft.com/office/officeart/2005/8/layout/default"/>
    <dgm:cxn modelId="{8C9CBA79-2EDD-4529-AB2D-BFB27A44B5FD}" type="presParOf" srcId="{1388C2B8-5ADB-4790-84E5-5B3BD885E02F}" destId="{3E4F1716-FC06-4C17-95D2-89961AF5B967}" srcOrd="1" destOrd="0" presId="urn:microsoft.com/office/officeart/2005/8/layout/default"/>
    <dgm:cxn modelId="{8B03E5F4-B74D-465E-95BC-F536011840B6}" type="presParOf" srcId="{1388C2B8-5ADB-4790-84E5-5B3BD885E02F}" destId="{614E22B4-DD4A-4FDE-B1FD-4B552D20A2D1}" srcOrd="2" destOrd="0" presId="urn:microsoft.com/office/officeart/2005/8/layout/default"/>
    <dgm:cxn modelId="{6B155D1C-4412-426F-B9E9-2503D62A239D}" type="presParOf" srcId="{1388C2B8-5ADB-4790-84E5-5B3BD885E02F}" destId="{CC0C3F5F-1117-4A2E-8A41-6F442D9AD66E}" srcOrd="3" destOrd="0" presId="urn:microsoft.com/office/officeart/2005/8/layout/default"/>
    <dgm:cxn modelId="{C8E350A7-86A8-4394-8B4B-B165CC4A2658}" type="presParOf" srcId="{1388C2B8-5ADB-4790-84E5-5B3BD885E02F}" destId="{A55D0E58-B85D-4C4A-A86A-97BD32D3B483}" srcOrd="4" destOrd="0" presId="urn:microsoft.com/office/officeart/2005/8/layout/default"/>
    <dgm:cxn modelId="{E6712D34-0774-4682-9698-6C96FAADD9E4}" type="presParOf" srcId="{1388C2B8-5ADB-4790-84E5-5B3BD885E02F}" destId="{6D9D14E8-831E-4CFE-AEFC-F82BFE270F52}" srcOrd="5" destOrd="0" presId="urn:microsoft.com/office/officeart/2005/8/layout/default"/>
    <dgm:cxn modelId="{1E92BA35-1FBC-4DC2-95D8-4713BF9E6AE7}" type="presParOf" srcId="{1388C2B8-5ADB-4790-84E5-5B3BD885E02F}" destId="{AC11A9A8-06E5-4640-A598-D342167EC3CA}" srcOrd="6" destOrd="0" presId="urn:microsoft.com/office/officeart/2005/8/layout/default"/>
    <dgm:cxn modelId="{2843B6E8-B293-4F51-87F0-0BC0870BF038}" type="presParOf" srcId="{1388C2B8-5ADB-4790-84E5-5B3BD885E02F}" destId="{3E1AA933-C336-4565-AA2F-6AEBBC136EC4}" srcOrd="7" destOrd="0" presId="urn:microsoft.com/office/officeart/2005/8/layout/default"/>
    <dgm:cxn modelId="{53EABE68-924B-4F1F-B960-C053B63768F0}" type="presParOf" srcId="{1388C2B8-5ADB-4790-84E5-5B3BD885E02F}" destId="{828CDFD6-8F24-463B-B89A-FBD23737DAEA}" srcOrd="8" destOrd="0" presId="urn:microsoft.com/office/officeart/2005/8/layout/default"/>
    <dgm:cxn modelId="{4D2570B9-B43C-4403-BE67-B3CE7A701FD4}" type="presParOf" srcId="{1388C2B8-5ADB-4790-84E5-5B3BD885E02F}" destId="{D26C53DC-2502-49FC-9590-5014AB411CED}" srcOrd="9" destOrd="0" presId="urn:microsoft.com/office/officeart/2005/8/layout/default"/>
    <dgm:cxn modelId="{0E492DEB-3798-4669-ABF3-DC6327A893A1}" type="presParOf" srcId="{1388C2B8-5ADB-4790-84E5-5B3BD885E02F}" destId="{CAB661DC-D8CC-4C9A-99A1-F338759C713A}" srcOrd="10" destOrd="0" presId="urn:microsoft.com/office/officeart/2005/8/layout/default"/>
    <dgm:cxn modelId="{D8C9E688-CE92-41C9-A512-F7D7B3E974D4}" type="presParOf" srcId="{1388C2B8-5ADB-4790-84E5-5B3BD885E02F}" destId="{EA8C9179-B004-4E78-B0DC-17589C4867FF}" srcOrd="11" destOrd="0" presId="urn:microsoft.com/office/officeart/2005/8/layout/default"/>
    <dgm:cxn modelId="{2B7BD3EA-E8D5-4F4E-A2CE-C280531EA61A}" type="presParOf" srcId="{1388C2B8-5ADB-4790-84E5-5B3BD885E02F}" destId="{5E98AAF3-FE52-4CCF-AA96-E46FDB8024E5}"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67C0012-64E8-4462-985A-6D4D90AC58CB}"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3CBE176-6430-4C6D-8DE7-62C732BD7EF3}">
      <dgm:prSet/>
      <dgm:spPr/>
      <dgm:t>
        <a:bodyPr/>
        <a:lstStyle/>
        <a:p>
          <a:r>
            <a:rPr lang="en-IN"/>
            <a:t>After formulation of hypothesis, the researcher starts collecting the facts or data from documentary sources.</a:t>
          </a:r>
          <a:endParaRPr lang="en-US"/>
        </a:p>
      </dgm:t>
    </dgm:pt>
    <dgm:pt modelId="{20525CF9-4571-422F-AC21-5F9272008A53}" type="parTrans" cxnId="{0B6A3CC6-42B6-49BE-AE1E-EA1E2DE8B39F}">
      <dgm:prSet/>
      <dgm:spPr/>
      <dgm:t>
        <a:bodyPr/>
        <a:lstStyle/>
        <a:p>
          <a:endParaRPr lang="en-US"/>
        </a:p>
      </dgm:t>
    </dgm:pt>
    <dgm:pt modelId="{C3846913-7E22-4E48-8045-6E8714C3571F}" type="sibTrans" cxnId="{0B6A3CC6-42B6-49BE-AE1E-EA1E2DE8B39F}">
      <dgm:prSet/>
      <dgm:spPr/>
      <dgm:t>
        <a:bodyPr/>
        <a:lstStyle/>
        <a:p>
          <a:endParaRPr lang="en-US"/>
        </a:p>
      </dgm:t>
    </dgm:pt>
    <dgm:pt modelId="{6318981C-2108-4A71-9950-7293CAEE2D29}">
      <dgm:prSet/>
      <dgm:spPr/>
      <dgm:t>
        <a:bodyPr/>
        <a:lstStyle/>
        <a:p>
          <a:r>
            <a:rPr lang="en-IN"/>
            <a:t>Documentary sources may be primary or secondary.</a:t>
          </a:r>
          <a:endParaRPr lang="en-US"/>
        </a:p>
      </dgm:t>
    </dgm:pt>
    <dgm:pt modelId="{976AEFDB-F9F8-4120-B443-36E35A088510}" type="parTrans" cxnId="{E8F887C5-DF78-4BAE-9DFB-411CE59B8330}">
      <dgm:prSet/>
      <dgm:spPr/>
      <dgm:t>
        <a:bodyPr/>
        <a:lstStyle/>
        <a:p>
          <a:endParaRPr lang="en-US"/>
        </a:p>
      </dgm:t>
    </dgm:pt>
    <dgm:pt modelId="{5E3826A9-066B-462D-B501-7390E3E3007F}" type="sibTrans" cxnId="{E8F887C5-DF78-4BAE-9DFB-411CE59B8330}">
      <dgm:prSet/>
      <dgm:spPr/>
      <dgm:t>
        <a:bodyPr/>
        <a:lstStyle/>
        <a:p>
          <a:endParaRPr lang="en-US"/>
        </a:p>
      </dgm:t>
    </dgm:pt>
    <dgm:pt modelId="{FEABA98C-A5D1-4653-9C20-4CCF0FAA3F14}">
      <dgm:prSet/>
      <dgm:spPr/>
      <dgm:t>
        <a:bodyPr/>
        <a:lstStyle/>
        <a:p>
          <a:r>
            <a:rPr lang="en-IN"/>
            <a:t>Primary sources are eyewitness accounts. They are reported by actual observer or participant in an event.</a:t>
          </a:r>
          <a:endParaRPr lang="en-US"/>
        </a:p>
      </dgm:t>
    </dgm:pt>
    <dgm:pt modelId="{16527748-CEC2-47DE-9908-324DEF6CD198}" type="parTrans" cxnId="{F07C00D7-5DE9-4467-8D5D-EA82B78129B7}">
      <dgm:prSet/>
      <dgm:spPr/>
      <dgm:t>
        <a:bodyPr/>
        <a:lstStyle/>
        <a:p>
          <a:endParaRPr lang="en-US"/>
        </a:p>
      </dgm:t>
    </dgm:pt>
    <dgm:pt modelId="{F5AC87EB-B602-4E4D-B661-7875E2DF08B1}" type="sibTrans" cxnId="{F07C00D7-5DE9-4467-8D5D-EA82B78129B7}">
      <dgm:prSet/>
      <dgm:spPr/>
      <dgm:t>
        <a:bodyPr/>
        <a:lstStyle/>
        <a:p>
          <a:endParaRPr lang="en-US"/>
        </a:p>
      </dgm:t>
    </dgm:pt>
    <dgm:pt modelId="{B1D12E27-79E7-464E-9EA5-AA82584B3AF9}">
      <dgm:prSet/>
      <dgm:spPr/>
      <dgm:t>
        <a:bodyPr/>
        <a:lstStyle/>
        <a:p>
          <a:r>
            <a:rPr lang="en-IN"/>
            <a:t>They may include laws, Court decisions, diaries, census information, contracts, deeds, wills, permits , licenses, Affidavits, declarations, advertisements, maps, diagrams, recordings, transcriptions, research reports, etc.</a:t>
          </a:r>
          <a:endParaRPr lang="en-US"/>
        </a:p>
      </dgm:t>
    </dgm:pt>
    <dgm:pt modelId="{186108E3-0481-4FC1-B9FF-EDD676A37A81}" type="parTrans" cxnId="{4745A4A8-482A-4F65-8BB8-10A51CD986BE}">
      <dgm:prSet/>
      <dgm:spPr/>
      <dgm:t>
        <a:bodyPr/>
        <a:lstStyle/>
        <a:p>
          <a:endParaRPr lang="en-US"/>
        </a:p>
      </dgm:t>
    </dgm:pt>
    <dgm:pt modelId="{B8D1E907-A2C7-4BA8-A430-F9392CDE7A06}" type="sibTrans" cxnId="{4745A4A8-482A-4F65-8BB8-10A51CD986BE}">
      <dgm:prSet/>
      <dgm:spPr/>
      <dgm:t>
        <a:bodyPr/>
        <a:lstStyle/>
        <a:p>
          <a:endParaRPr lang="en-US"/>
        </a:p>
      </dgm:t>
    </dgm:pt>
    <dgm:pt modelId="{2C004CBF-2834-4FCA-835C-A5BA39B2288F}" type="pres">
      <dgm:prSet presAssocID="{067C0012-64E8-4462-985A-6D4D90AC58CB}" presName="root" presStyleCnt="0">
        <dgm:presLayoutVars>
          <dgm:dir/>
          <dgm:resizeHandles val="exact"/>
        </dgm:presLayoutVars>
      </dgm:prSet>
      <dgm:spPr/>
    </dgm:pt>
    <dgm:pt modelId="{7363A9A8-ACEF-418F-B8B4-07514B99A541}" type="pres">
      <dgm:prSet presAssocID="{93CBE176-6430-4C6D-8DE7-62C732BD7EF3}" presName="compNode" presStyleCnt="0"/>
      <dgm:spPr/>
    </dgm:pt>
    <dgm:pt modelId="{3AA0A38B-02BD-4F60-BDBA-615E27AA4788}" type="pres">
      <dgm:prSet presAssocID="{93CBE176-6430-4C6D-8DE7-62C732BD7EF3}" presName="bgRect" presStyleLbl="bgShp" presStyleIdx="0" presStyleCnt="4"/>
      <dgm:spPr/>
    </dgm:pt>
    <dgm:pt modelId="{D9845ED1-C2E3-4FB5-A761-851C3FD95B35}" type="pres">
      <dgm:prSet presAssocID="{93CBE176-6430-4C6D-8DE7-62C732BD7EF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50A9B880-4DD9-442D-90E7-E3D77C092D32}" type="pres">
      <dgm:prSet presAssocID="{93CBE176-6430-4C6D-8DE7-62C732BD7EF3}" presName="spaceRect" presStyleCnt="0"/>
      <dgm:spPr/>
    </dgm:pt>
    <dgm:pt modelId="{5705A644-2B95-406F-8740-EB14911F0382}" type="pres">
      <dgm:prSet presAssocID="{93CBE176-6430-4C6D-8DE7-62C732BD7EF3}" presName="parTx" presStyleLbl="revTx" presStyleIdx="0" presStyleCnt="4">
        <dgm:presLayoutVars>
          <dgm:chMax val="0"/>
          <dgm:chPref val="0"/>
        </dgm:presLayoutVars>
      </dgm:prSet>
      <dgm:spPr/>
    </dgm:pt>
    <dgm:pt modelId="{C427CFEA-0502-4D82-8502-A3BCA2ED5E97}" type="pres">
      <dgm:prSet presAssocID="{C3846913-7E22-4E48-8045-6E8714C3571F}" presName="sibTrans" presStyleCnt="0"/>
      <dgm:spPr/>
    </dgm:pt>
    <dgm:pt modelId="{D416D498-20A2-4025-9817-2F88E2809C73}" type="pres">
      <dgm:prSet presAssocID="{6318981C-2108-4A71-9950-7293CAEE2D29}" presName="compNode" presStyleCnt="0"/>
      <dgm:spPr/>
    </dgm:pt>
    <dgm:pt modelId="{B3821BBC-6C6D-4C11-830B-D5D3F6580F61}" type="pres">
      <dgm:prSet presAssocID="{6318981C-2108-4A71-9950-7293CAEE2D29}" presName="bgRect" presStyleLbl="bgShp" presStyleIdx="1" presStyleCnt="4"/>
      <dgm:spPr/>
    </dgm:pt>
    <dgm:pt modelId="{5962F9F0-8EC8-4645-A136-93B1A8340313}" type="pres">
      <dgm:prSet presAssocID="{6318981C-2108-4A71-9950-7293CAEE2D2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Irritant"/>
        </a:ext>
      </dgm:extLst>
    </dgm:pt>
    <dgm:pt modelId="{7682EF94-F722-42C7-A651-17CDE6AEEC28}" type="pres">
      <dgm:prSet presAssocID="{6318981C-2108-4A71-9950-7293CAEE2D29}" presName="spaceRect" presStyleCnt="0"/>
      <dgm:spPr/>
    </dgm:pt>
    <dgm:pt modelId="{AC4D2E4B-E6E7-487E-82B9-14653C4F9A6B}" type="pres">
      <dgm:prSet presAssocID="{6318981C-2108-4A71-9950-7293CAEE2D29}" presName="parTx" presStyleLbl="revTx" presStyleIdx="1" presStyleCnt="4">
        <dgm:presLayoutVars>
          <dgm:chMax val="0"/>
          <dgm:chPref val="0"/>
        </dgm:presLayoutVars>
      </dgm:prSet>
      <dgm:spPr/>
    </dgm:pt>
    <dgm:pt modelId="{9F6361D5-8FA0-415B-930C-A7A6781871AE}" type="pres">
      <dgm:prSet presAssocID="{5E3826A9-066B-462D-B501-7390E3E3007F}" presName="sibTrans" presStyleCnt="0"/>
      <dgm:spPr/>
    </dgm:pt>
    <dgm:pt modelId="{8FCC246D-A452-4E59-8C38-642393D9D203}" type="pres">
      <dgm:prSet presAssocID="{FEABA98C-A5D1-4653-9C20-4CCF0FAA3F14}" presName="compNode" presStyleCnt="0"/>
      <dgm:spPr/>
    </dgm:pt>
    <dgm:pt modelId="{16782844-FE3B-473C-B387-56CC4EBE4095}" type="pres">
      <dgm:prSet presAssocID="{FEABA98C-A5D1-4653-9C20-4CCF0FAA3F14}" presName="bgRect" presStyleLbl="bgShp" presStyleIdx="2" presStyleCnt="4"/>
      <dgm:spPr/>
    </dgm:pt>
    <dgm:pt modelId="{75E28752-ED8B-4178-AF66-3E1985E2BC52}" type="pres">
      <dgm:prSet presAssocID="{FEABA98C-A5D1-4653-9C20-4CCF0FAA3F1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Influencer"/>
        </a:ext>
      </dgm:extLst>
    </dgm:pt>
    <dgm:pt modelId="{7FAA9824-F6E8-4278-B31E-8108738D3F15}" type="pres">
      <dgm:prSet presAssocID="{FEABA98C-A5D1-4653-9C20-4CCF0FAA3F14}" presName="spaceRect" presStyleCnt="0"/>
      <dgm:spPr/>
    </dgm:pt>
    <dgm:pt modelId="{9E3175A8-5A12-4720-8542-FE8493458EFC}" type="pres">
      <dgm:prSet presAssocID="{FEABA98C-A5D1-4653-9C20-4CCF0FAA3F14}" presName="parTx" presStyleLbl="revTx" presStyleIdx="2" presStyleCnt="4">
        <dgm:presLayoutVars>
          <dgm:chMax val="0"/>
          <dgm:chPref val="0"/>
        </dgm:presLayoutVars>
      </dgm:prSet>
      <dgm:spPr/>
    </dgm:pt>
    <dgm:pt modelId="{6E775AFF-1B1B-4DF6-81EB-8387BC735282}" type="pres">
      <dgm:prSet presAssocID="{F5AC87EB-B602-4E4D-B661-7875E2DF08B1}" presName="sibTrans" presStyleCnt="0"/>
      <dgm:spPr/>
    </dgm:pt>
    <dgm:pt modelId="{4820345D-CCAA-484E-BC6E-CE1144820586}" type="pres">
      <dgm:prSet presAssocID="{B1D12E27-79E7-464E-9EA5-AA82584B3AF9}" presName="compNode" presStyleCnt="0"/>
      <dgm:spPr/>
    </dgm:pt>
    <dgm:pt modelId="{353C8F39-9E96-46BD-8F58-C7EC896ECE9E}" type="pres">
      <dgm:prSet presAssocID="{B1D12E27-79E7-464E-9EA5-AA82584B3AF9}" presName="bgRect" presStyleLbl="bgShp" presStyleIdx="3" presStyleCnt="4"/>
      <dgm:spPr/>
    </dgm:pt>
    <dgm:pt modelId="{AA3643F2-8BBF-4620-9715-61AA0C206F53}" type="pres">
      <dgm:prSet presAssocID="{B1D12E27-79E7-464E-9EA5-AA82584B3AF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losed Quotation Mark"/>
        </a:ext>
      </dgm:extLst>
    </dgm:pt>
    <dgm:pt modelId="{B6E3947F-491E-4513-9877-59F6592EFF0E}" type="pres">
      <dgm:prSet presAssocID="{B1D12E27-79E7-464E-9EA5-AA82584B3AF9}" presName="spaceRect" presStyleCnt="0"/>
      <dgm:spPr/>
    </dgm:pt>
    <dgm:pt modelId="{7E7BFB5C-5A37-46D5-BA68-F9D0E3905E19}" type="pres">
      <dgm:prSet presAssocID="{B1D12E27-79E7-464E-9EA5-AA82584B3AF9}" presName="parTx" presStyleLbl="revTx" presStyleIdx="3" presStyleCnt="4">
        <dgm:presLayoutVars>
          <dgm:chMax val="0"/>
          <dgm:chPref val="0"/>
        </dgm:presLayoutVars>
      </dgm:prSet>
      <dgm:spPr/>
    </dgm:pt>
  </dgm:ptLst>
  <dgm:cxnLst>
    <dgm:cxn modelId="{58EC2A06-31FF-4117-B06D-336F388051A9}" type="presOf" srcId="{6318981C-2108-4A71-9950-7293CAEE2D29}" destId="{AC4D2E4B-E6E7-487E-82B9-14653C4F9A6B}" srcOrd="0" destOrd="0" presId="urn:microsoft.com/office/officeart/2018/2/layout/IconVerticalSolidList"/>
    <dgm:cxn modelId="{B4194761-AC2D-4BDD-A509-C3E80BAB5F11}" type="presOf" srcId="{93CBE176-6430-4C6D-8DE7-62C732BD7EF3}" destId="{5705A644-2B95-406F-8740-EB14911F0382}" srcOrd="0" destOrd="0" presId="urn:microsoft.com/office/officeart/2018/2/layout/IconVerticalSolidList"/>
    <dgm:cxn modelId="{7AEC5B6F-6AA9-481C-8F93-43034B3416FA}" type="presOf" srcId="{B1D12E27-79E7-464E-9EA5-AA82584B3AF9}" destId="{7E7BFB5C-5A37-46D5-BA68-F9D0E3905E19}" srcOrd="0" destOrd="0" presId="urn:microsoft.com/office/officeart/2018/2/layout/IconVerticalSolidList"/>
    <dgm:cxn modelId="{4745A4A8-482A-4F65-8BB8-10A51CD986BE}" srcId="{067C0012-64E8-4462-985A-6D4D90AC58CB}" destId="{B1D12E27-79E7-464E-9EA5-AA82584B3AF9}" srcOrd="3" destOrd="0" parTransId="{186108E3-0481-4FC1-B9FF-EDD676A37A81}" sibTransId="{B8D1E907-A2C7-4BA8-A430-F9392CDE7A06}"/>
    <dgm:cxn modelId="{DC457EC0-5051-4095-B63B-CEE505F920E5}" type="presOf" srcId="{FEABA98C-A5D1-4653-9C20-4CCF0FAA3F14}" destId="{9E3175A8-5A12-4720-8542-FE8493458EFC}" srcOrd="0" destOrd="0" presId="urn:microsoft.com/office/officeart/2018/2/layout/IconVerticalSolidList"/>
    <dgm:cxn modelId="{E8F887C5-DF78-4BAE-9DFB-411CE59B8330}" srcId="{067C0012-64E8-4462-985A-6D4D90AC58CB}" destId="{6318981C-2108-4A71-9950-7293CAEE2D29}" srcOrd="1" destOrd="0" parTransId="{976AEFDB-F9F8-4120-B443-36E35A088510}" sibTransId="{5E3826A9-066B-462D-B501-7390E3E3007F}"/>
    <dgm:cxn modelId="{0B6A3CC6-42B6-49BE-AE1E-EA1E2DE8B39F}" srcId="{067C0012-64E8-4462-985A-6D4D90AC58CB}" destId="{93CBE176-6430-4C6D-8DE7-62C732BD7EF3}" srcOrd="0" destOrd="0" parTransId="{20525CF9-4571-422F-AC21-5F9272008A53}" sibTransId="{C3846913-7E22-4E48-8045-6E8714C3571F}"/>
    <dgm:cxn modelId="{4D10E0C9-1AD4-4FF0-9A6A-A6EECB15DE79}" type="presOf" srcId="{067C0012-64E8-4462-985A-6D4D90AC58CB}" destId="{2C004CBF-2834-4FCA-835C-A5BA39B2288F}" srcOrd="0" destOrd="0" presId="urn:microsoft.com/office/officeart/2018/2/layout/IconVerticalSolidList"/>
    <dgm:cxn modelId="{F07C00D7-5DE9-4467-8D5D-EA82B78129B7}" srcId="{067C0012-64E8-4462-985A-6D4D90AC58CB}" destId="{FEABA98C-A5D1-4653-9C20-4CCF0FAA3F14}" srcOrd="2" destOrd="0" parTransId="{16527748-CEC2-47DE-9908-324DEF6CD198}" sibTransId="{F5AC87EB-B602-4E4D-B661-7875E2DF08B1}"/>
    <dgm:cxn modelId="{2660277B-357A-478A-81B0-EE9039715496}" type="presParOf" srcId="{2C004CBF-2834-4FCA-835C-A5BA39B2288F}" destId="{7363A9A8-ACEF-418F-B8B4-07514B99A541}" srcOrd="0" destOrd="0" presId="urn:microsoft.com/office/officeart/2018/2/layout/IconVerticalSolidList"/>
    <dgm:cxn modelId="{F7A6B1B0-E4E9-4B3E-8DA1-47241F302F33}" type="presParOf" srcId="{7363A9A8-ACEF-418F-B8B4-07514B99A541}" destId="{3AA0A38B-02BD-4F60-BDBA-615E27AA4788}" srcOrd="0" destOrd="0" presId="urn:microsoft.com/office/officeart/2018/2/layout/IconVerticalSolidList"/>
    <dgm:cxn modelId="{6564DDA2-C851-4FF1-9F00-AA1799A7B1D6}" type="presParOf" srcId="{7363A9A8-ACEF-418F-B8B4-07514B99A541}" destId="{D9845ED1-C2E3-4FB5-A761-851C3FD95B35}" srcOrd="1" destOrd="0" presId="urn:microsoft.com/office/officeart/2018/2/layout/IconVerticalSolidList"/>
    <dgm:cxn modelId="{F8E26D44-2B78-496F-A779-B7853E3927A1}" type="presParOf" srcId="{7363A9A8-ACEF-418F-B8B4-07514B99A541}" destId="{50A9B880-4DD9-442D-90E7-E3D77C092D32}" srcOrd="2" destOrd="0" presId="urn:microsoft.com/office/officeart/2018/2/layout/IconVerticalSolidList"/>
    <dgm:cxn modelId="{580B1481-FB9B-4E29-8D41-AB1C4C8B662E}" type="presParOf" srcId="{7363A9A8-ACEF-418F-B8B4-07514B99A541}" destId="{5705A644-2B95-406F-8740-EB14911F0382}" srcOrd="3" destOrd="0" presId="urn:microsoft.com/office/officeart/2018/2/layout/IconVerticalSolidList"/>
    <dgm:cxn modelId="{73467A0C-BD68-4D42-A41A-D2E5B705C8E3}" type="presParOf" srcId="{2C004CBF-2834-4FCA-835C-A5BA39B2288F}" destId="{C427CFEA-0502-4D82-8502-A3BCA2ED5E97}" srcOrd="1" destOrd="0" presId="urn:microsoft.com/office/officeart/2018/2/layout/IconVerticalSolidList"/>
    <dgm:cxn modelId="{E46DCD33-910E-4B49-B72E-4381726C2C2D}" type="presParOf" srcId="{2C004CBF-2834-4FCA-835C-A5BA39B2288F}" destId="{D416D498-20A2-4025-9817-2F88E2809C73}" srcOrd="2" destOrd="0" presId="urn:microsoft.com/office/officeart/2018/2/layout/IconVerticalSolidList"/>
    <dgm:cxn modelId="{A1851F7C-F9D7-4E1F-8E33-2D1BCABBC1B5}" type="presParOf" srcId="{D416D498-20A2-4025-9817-2F88E2809C73}" destId="{B3821BBC-6C6D-4C11-830B-D5D3F6580F61}" srcOrd="0" destOrd="0" presId="urn:microsoft.com/office/officeart/2018/2/layout/IconVerticalSolidList"/>
    <dgm:cxn modelId="{BFEEAE3E-07DE-4F0D-960B-4A362670A58D}" type="presParOf" srcId="{D416D498-20A2-4025-9817-2F88E2809C73}" destId="{5962F9F0-8EC8-4645-A136-93B1A8340313}" srcOrd="1" destOrd="0" presId="urn:microsoft.com/office/officeart/2018/2/layout/IconVerticalSolidList"/>
    <dgm:cxn modelId="{03E9E18A-1B81-4FBD-A8D5-2A2C277AAB3B}" type="presParOf" srcId="{D416D498-20A2-4025-9817-2F88E2809C73}" destId="{7682EF94-F722-42C7-A651-17CDE6AEEC28}" srcOrd="2" destOrd="0" presId="urn:microsoft.com/office/officeart/2018/2/layout/IconVerticalSolidList"/>
    <dgm:cxn modelId="{2F661C4A-55A3-46AD-873E-307AB1F5FEB1}" type="presParOf" srcId="{D416D498-20A2-4025-9817-2F88E2809C73}" destId="{AC4D2E4B-E6E7-487E-82B9-14653C4F9A6B}" srcOrd="3" destOrd="0" presId="urn:microsoft.com/office/officeart/2018/2/layout/IconVerticalSolidList"/>
    <dgm:cxn modelId="{C96CB10A-03C2-4E35-8B08-DB53D81B0DEE}" type="presParOf" srcId="{2C004CBF-2834-4FCA-835C-A5BA39B2288F}" destId="{9F6361D5-8FA0-415B-930C-A7A6781871AE}" srcOrd="3" destOrd="0" presId="urn:microsoft.com/office/officeart/2018/2/layout/IconVerticalSolidList"/>
    <dgm:cxn modelId="{B79C2B18-1F97-4428-BD8B-70445814BDD6}" type="presParOf" srcId="{2C004CBF-2834-4FCA-835C-A5BA39B2288F}" destId="{8FCC246D-A452-4E59-8C38-642393D9D203}" srcOrd="4" destOrd="0" presId="urn:microsoft.com/office/officeart/2018/2/layout/IconVerticalSolidList"/>
    <dgm:cxn modelId="{0D6480C3-16E7-4CF7-A0D8-9820BA291495}" type="presParOf" srcId="{8FCC246D-A452-4E59-8C38-642393D9D203}" destId="{16782844-FE3B-473C-B387-56CC4EBE4095}" srcOrd="0" destOrd="0" presId="urn:microsoft.com/office/officeart/2018/2/layout/IconVerticalSolidList"/>
    <dgm:cxn modelId="{069BE964-0051-49AD-A99A-6F1378077B18}" type="presParOf" srcId="{8FCC246D-A452-4E59-8C38-642393D9D203}" destId="{75E28752-ED8B-4178-AF66-3E1985E2BC52}" srcOrd="1" destOrd="0" presId="urn:microsoft.com/office/officeart/2018/2/layout/IconVerticalSolidList"/>
    <dgm:cxn modelId="{13865364-D3ED-4C0F-8AAB-8BDF227180CE}" type="presParOf" srcId="{8FCC246D-A452-4E59-8C38-642393D9D203}" destId="{7FAA9824-F6E8-4278-B31E-8108738D3F15}" srcOrd="2" destOrd="0" presId="urn:microsoft.com/office/officeart/2018/2/layout/IconVerticalSolidList"/>
    <dgm:cxn modelId="{0AA69751-E5F5-429D-A111-8FC921F4B413}" type="presParOf" srcId="{8FCC246D-A452-4E59-8C38-642393D9D203}" destId="{9E3175A8-5A12-4720-8542-FE8493458EFC}" srcOrd="3" destOrd="0" presId="urn:microsoft.com/office/officeart/2018/2/layout/IconVerticalSolidList"/>
    <dgm:cxn modelId="{E2DEA4C2-F9FA-438B-BA12-EEAE9FBF16FC}" type="presParOf" srcId="{2C004CBF-2834-4FCA-835C-A5BA39B2288F}" destId="{6E775AFF-1B1B-4DF6-81EB-8387BC735282}" srcOrd="5" destOrd="0" presId="urn:microsoft.com/office/officeart/2018/2/layout/IconVerticalSolidList"/>
    <dgm:cxn modelId="{CB820ABE-0B07-4DF2-A20B-3E36E4D39155}" type="presParOf" srcId="{2C004CBF-2834-4FCA-835C-A5BA39B2288F}" destId="{4820345D-CCAA-484E-BC6E-CE1144820586}" srcOrd="6" destOrd="0" presId="urn:microsoft.com/office/officeart/2018/2/layout/IconVerticalSolidList"/>
    <dgm:cxn modelId="{A06FA23B-840B-4E29-9996-5542B55287A8}" type="presParOf" srcId="{4820345D-CCAA-484E-BC6E-CE1144820586}" destId="{353C8F39-9E96-46BD-8F58-C7EC896ECE9E}" srcOrd="0" destOrd="0" presId="urn:microsoft.com/office/officeart/2018/2/layout/IconVerticalSolidList"/>
    <dgm:cxn modelId="{CC059EBD-EA91-4E82-ADFF-FEEFECBB250D}" type="presParOf" srcId="{4820345D-CCAA-484E-BC6E-CE1144820586}" destId="{AA3643F2-8BBF-4620-9715-61AA0C206F53}" srcOrd="1" destOrd="0" presId="urn:microsoft.com/office/officeart/2018/2/layout/IconVerticalSolidList"/>
    <dgm:cxn modelId="{C6444400-C1EF-4728-9082-1B8E1A02A23C}" type="presParOf" srcId="{4820345D-CCAA-484E-BC6E-CE1144820586}" destId="{B6E3947F-491E-4513-9877-59F6592EFF0E}" srcOrd="2" destOrd="0" presId="urn:microsoft.com/office/officeart/2018/2/layout/IconVerticalSolidList"/>
    <dgm:cxn modelId="{99C8A86B-A92F-49FE-A9D8-7C2BF693FD58}" type="presParOf" srcId="{4820345D-CCAA-484E-BC6E-CE1144820586}" destId="{7E7BFB5C-5A37-46D5-BA68-F9D0E3905E1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DAB9D6-B388-4A2E-AC32-49D7B805BC20}"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D767BD1-83B9-4B24-9789-DF0A21C3ABAE}">
      <dgm:prSet/>
      <dgm:spPr/>
      <dgm:t>
        <a:bodyPr/>
        <a:lstStyle/>
        <a:p>
          <a:r>
            <a:rPr lang="en-IN"/>
            <a:t>Remains or relics are objects associated with a person, group or period.</a:t>
          </a:r>
          <a:endParaRPr lang="en-US"/>
        </a:p>
      </dgm:t>
    </dgm:pt>
    <dgm:pt modelId="{F1D3AA9A-523B-438E-B4E6-CF69C32FDB56}" type="parTrans" cxnId="{07FB4960-D348-4D7B-B707-23F631A3FF9D}">
      <dgm:prSet/>
      <dgm:spPr/>
      <dgm:t>
        <a:bodyPr/>
        <a:lstStyle/>
        <a:p>
          <a:endParaRPr lang="en-US"/>
        </a:p>
      </dgm:t>
    </dgm:pt>
    <dgm:pt modelId="{0B007D41-142F-44BC-898C-237BFEDFA8E5}" type="sibTrans" cxnId="{07FB4960-D348-4D7B-B707-23F631A3FF9D}">
      <dgm:prSet/>
      <dgm:spPr/>
      <dgm:t>
        <a:bodyPr/>
        <a:lstStyle/>
        <a:p>
          <a:endParaRPr lang="en-US"/>
        </a:p>
      </dgm:t>
    </dgm:pt>
    <dgm:pt modelId="{6E3EACFE-9407-4E5A-9E69-0075A1554832}">
      <dgm:prSet/>
      <dgm:spPr/>
      <dgm:t>
        <a:bodyPr/>
        <a:lstStyle/>
        <a:p>
          <a:r>
            <a:rPr lang="en-IN"/>
            <a:t>Fossils, skeletons , tools, weapons, food, utensil , clothing, building, furniture, pictures, paintings, coins and art objectives are examples of those relics and remains, that were not deliberately intended for use in transmitting information or as records. However, these sources may provide clear evidence about the past.</a:t>
          </a:r>
          <a:endParaRPr lang="en-US"/>
        </a:p>
      </dgm:t>
    </dgm:pt>
    <dgm:pt modelId="{49375C9C-C759-42D6-91C5-FB4897F1E854}" type="parTrans" cxnId="{039E6A07-0437-40C8-B577-ED4CFA7ABBF6}">
      <dgm:prSet/>
      <dgm:spPr/>
      <dgm:t>
        <a:bodyPr/>
        <a:lstStyle/>
        <a:p>
          <a:endParaRPr lang="en-US"/>
        </a:p>
      </dgm:t>
    </dgm:pt>
    <dgm:pt modelId="{8F4E2C9F-8FF8-4EE3-8E06-94CF361CB162}" type="sibTrans" cxnId="{039E6A07-0437-40C8-B577-ED4CFA7ABBF6}">
      <dgm:prSet/>
      <dgm:spPr/>
      <dgm:t>
        <a:bodyPr/>
        <a:lstStyle/>
        <a:p>
          <a:endParaRPr lang="en-US"/>
        </a:p>
      </dgm:t>
    </dgm:pt>
    <dgm:pt modelId="{5E814B75-F6D4-40BD-BB41-83A8BCD03316}">
      <dgm:prSet/>
      <dgm:spPr/>
      <dgm:t>
        <a:bodyPr/>
        <a:lstStyle/>
        <a:p>
          <a:r>
            <a:rPr lang="en-IN"/>
            <a:t>Oral testimony is the spoken account of a witness of, or participant in, an event. This event is obtained in a personal interview and may be recorded or Tran scripted as the witness relates his or her experience.</a:t>
          </a:r>
          <a:endParaRPr lang="en-US"/>
        </a:p>
      </dgm:t>
    </dgm:pt>
    <dgm:pt modelId="{3C197A9C-F9BA-43EB-8206-DBAC7AB7FADA}" type="parTrans" cxnId="{7849150F-C036-4258-986F-6ADCA6461282}">
      <dgm:prSet/>
      <dgm:spPr/>
      <dgm:t>
        <a:bodyPr/>
        <a:lstStyle/>
        <a:p>
          <a:endParaRPr lang="en-US"/>
        </a:p>
      </dgm:t>
    </dgm:pt>
    <dgm:pt modelId="{E86260D5-B9B2-49D1-B25E-2D22446E53C5}" type="sibTrans" cxnId="{7849150F-C036-4258-986F-6ADCA6461282}">
      <dgm:prSet/>
      <dgm:spPr/>
      <dgm:t>
        <a:bodyPr/>
        <a:lstStyle/>
        <a:p>
          <a:endParaRPr lang="en-US"/>
        </a:p>
      </dgm:t>
    </dgm:pt>
    <dgm:pt modelId="{195A2410-D241-4469-AC42-A35012905F28}" type="pres">
      <dgm:prSet presAssocID="{81DAB9D6-B388-4A2E-AC32-49D7B805BC20}" presName="root" presStyleCnt="0">
        <dgm:presLayoutVars>
          <dgm:dir/>
          <dgm:resizeHandles val="exact"/>
        </dgm:presLayoutVars>
      </dgm:prSet>
      <dgm:spPr/>
    </dgm:pt>
    <dgm:pt modelId="{9533528A-808A-4818-BEBD-D98CB11E2BE7}" type="pres">
      <dgm:prSet presAssocID="{3D767BD1-83B9-4B24-9789-DF0A21C3ABAE}" presName="compNode" presStyleCnt="0"/>
      <dgm:spPr/>
    </dgm:pt>
    <dgm:pt modelId="{C2C2838E-02B5-4E00-BFC5-5ABC124FE4A3}" type="pres">
      <dgm:prSet presAssocID="{3D767BD1-83B9-4B24-9789-DF0A21C3ABAE}" presName="bgRect" presStyleLbl="bgShp" presStyleIdx="0" presStyleCnt="3"/>
      <dgm:spPr/>
    </dgm:pt>
    <dgm:pt modelId="{F2BEBD04-FCE4-476C-A56C-44DA40F652BE}" type="pres">
      <dgm:prSet presAssocID="{3D767BD1-83B9-4B24-9789-DF0A21C3AB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ingerprint"/>
        </a:ext>
      </dgm:extLst>
    </dgm:pt>
    <dgm:pt modelId="{F32BB8F6-3154-4A86-8848-E0B0082503F2}" type="pres">
      <dgm:prSet presAssocID="{3D767BD1-83B9-4B24-9789-DF0A21C3ABAE}" presName="spaceRect" presStyleCnt="0"/>
      <dgm:spPr/>
    </dgm:pt>
    <dgm:pt modelId="{73E4BB1C-289D-4A47-BE8D-957A859FDF2D}" type="pres">
      <dgm:prSet presAssocID="{3D767BD1-83B9-4B24-9789-DF0A21C3ABAE}" presName="parTx" presStyleLbl="revTx" presStyleIdx="0" presStyleCnt="3">
        <dgm:presLayoutVars>
          <dgm:chMax val="0"/>
          <dgm:chPref val="0"/>
        </dgm:presLayoutVars>
      </dgm:prSet>
      <dgm:spPr/>
    </dgm:pt>
    <dgm:pt modelId="{EC18FFAA-D7E8-46EC-A079-58388904A5F2}" type="pres">
      <dgm:prSet presAssocID="{0B007D41-142F-44BC-898C-237BFEDFA8E5}" presName="sibTrans" presStyleCnt="0"/>
      <dgm:spPr/>
    </dgm:pt>
    <dgm:pt modelId="{712237AC-3E90-4908-8AAD-60E62470E75A}" type="pres">
      <dgm:prSet presAssocID="{6E3EACFE-9407-4E5A-9E69-0075A1554832}" presName="compNode" presStyleCnt="0"/>
      <dgm:spPr/>
    </dgm:pt>
    <dgm:pt modelId="{ECF3D3F9-00D1-4C52-BCF3-040B7DA6EA17}" type="pres">
      <dgm:prSet presAssocID="{6E3EACFE-9407-4E5A-9E69-0075A1554832}" presName="bgRect" presStyleLbl="bgShp" presStyleIdx="1" presStyleCnt="3"/>
      <dgm:spPr/>
    </dgm:pt>
    <dgm:pt modelId="{4BD76CF2-A5B7-4CCB-8B71-0225D661E5AA}" type="pres">
      <dgm:prSet presAssocID="{6E3EACFE-9407-4E5A-9E69-0075A155483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istory"/>
        </a:ext>
      </dgm:extLst>
    </dgm:pt>
    <dgm:pt modelId="{9C70206C-718B-4AD9-9C83-A187978BE2AE}" type="pres">
      <dgm:prSet presAssocID="{6E3EACFE-9407-4E5A-9E69-0075A1554832}" presName="spaceRect" presStyleCnt="0"/>
      <dgm:spPr/>
    </dgm:pt>
    <dgm:pt modelId="{0F9C563C-4409-4DAF-BFA7-38313D6550E1}" type="pres">
      <dgm:prSet presAssocID="{6E3EACFE-9407-4E5A-9E69-0075A1554832}" presName="parTx" presStyleLbl="revTx" presStyleIdx="1" presStyleCnt="3">
        <dgm:presLayoutVars>
          <dgm:chMax val="0"/>
          <dgm:chPref val="0"/>
        </dgm:presLayoutVars>
      </dgm:prSet>
      <dgm:spPr/>
    </dgm:pt>
    <dgm:pt modelId="{C4EBD233-B5DE-4E5D-8FB1-535072496543}" type="pres">
      <dgm:prSet presAssocID="{8F4E2C9F-8FF8-4EE3-8E06-94CF361CB162}" presName="sibTrans" presStyleCnt="0"/>
      <dgm:spPr/>
    </dgm:pt>
    <dgm:pt modelId="{66D20FAD-221C-4EE0-9834-651176A5BD42}" type="pres">
      <dgm:prSet presAssocID="{5E814B75-F6D4-40BD-BB41-83A8BCD03316}" presName="compNode" presStyleCnt="0"/>
      <dgm:spPr/>
    </dgm:pt>
    <dgm:pt modelId="{CF43443A-0B9E-494E-8C32-7A6A7E36E69F}" type="pres">
      <dgm:prSet presAssocID="{5E814B75-F6D4-40BD-BB41-83A8BCD03316}" presName="bgRect" presStyleLbl="bgShp" presStyleIdx="2" presStyleCnt="3"/>
      <dgm:spPr/>
    </dgm:pt>
    <dgm:pt modelId="{A857DCC5-A9D0-4CAB-9259-84727CAFCE29}" type="pres">
      <dgm:prSet presAssocID="{5E814B75-F6D4-40BD-BB41-83A8BCD0331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rror"/>
        </a:ext>
      </dgm:extLst>
    </dgm:pt>
    <dgm:pt modelId="{038F1974-1F96-40F9-8151-0E4B8EA2BF67}" type="pres">
      <dgm:prSet presAssocID="{5E814B75-F6D4-40BD-BB41-83A8BCD03316}" presName="spaceRect" presStyleCnt="0"/>
      <dgm:spPr/>
    </dgm:pt>
    <dgm:pt modelId="{7E810389-41DD-4F22-8A15-6D8187706CDE}" type="pres">
      <dgm:prSet presAssocID="{5E814B75-F6D4-40BD-BB41-83A8BCD03316}" presName="parTx" presStyleLbl="revTx" presStyleIdx="2" presStyleCnt="3">
        <dgm:presLayoutVars>
          <dgm:chMax val="0"/>
          <dgm:chPref val="0"/>
        </dgm:presLayoutVars>
      </dgm:prSet>
      <dgm:spPr/>
    </dgm:pt>
  </dgm:ptLst>
  <dgm:cxnLst>
    <dgm:cxn modelId="{039E6A07-0437-40C8-B577-ED4CFA7ABBF6}" srcId="{81DAB9D6-B388-4A2E-AC32-49D7B805BC20}" destId="{6E3EACFE-9407-4E5A-9E69-0075A1554832}" srcOrd="1" destOrd="0" parTransId="{49375C9C-C759-42D6-91C5-FB4897F1E854}" sibTransId="{8F4E2C9F-8FF8-4EE3-8E06-94CF361CB162}"/>
    <dgm:cxn modelId="{7849150F-C036-4258-986F-6ADCA6461282}" srcId="{81DAB9D6-B388-4A2E-AC32-49D7B805BC20}" destId="{5E814B75-F6D4-40BD-BB41-83A8BCD03316}" srcOrd="2" destOrd="0" parTransId="{3C197A9C-F9BA-43EB-8206-DBAC7AB7FADA}" sibTransId="{E86260D5-B9B2-49D1-B25E-2D22446E53C5}"/>
    <dgm:cxn modelId="{07FB4960-D348-4D7B-B707-23F631A3FF9D}" srcId="{81DAB9D6-B388-4A2E-AC32-49D7B805BC20}" destId="{3D767BD1-83B9-4B24-9789-DF0A21C3ABAE}" srcOrd="0" destOrd="0" parTransId="{F1D3AA9A-523B-438E-B4E6-CF69C32FDB56}" sibTransId="{0B007D41-142F-44BC-898C-237BFEDFA8E5}"/>
    <dgm:cxn modelId="{AAAB3C42-EA47-43CC-8C82-D7EDD35436C5}" type="presOf" srcId="{3D767BD1-83B9-4B24-9789-DF0A21C3ABAE}" destId="{73E4BB1C-289D-4A47-BE8D-957A859FDF2D}" srcOrd="0" destOrd="0" presId="urn:microsoft.com/office/officeart/2018/2/layout/IconVerticalSolidList"/>
    <dgm:cxn modelId="{0CDC1684-9051-4880-AD4E-E778661DC0A6}" type="presOf" srcId="{6E3EACFE-9407-4E5A-9E69-0075A1554832}" destId="{0F9C563C-4409-4DAF-BFA7-38313D6550E1}" srcOrd="0" destOrd="0" presId="urn:microsoft.com/office/officeart/2018/2/layout/IconVerticalSolidList"/>
    <dgm:cxn modelId="{3E582AA4-0640-4B6B-A6F8-D436E39075E2}" type="presOf" srcId="{81DAB9D6-B388-4A2E-AC32-49D7B805BC20}" destId="{195A2410-D241-4469-AC42-A35012905F28}" srcOrd="0" destOrd="0" presId="urn:microsoft.com/office/officeart/2018/2/layout/IconVerticalSolidList"/>
    <dgm:cxn modelId="{2F8BF0F0-F0AE-4828-A70D-DBB2C74C87FF}" type="presOf" srcId="{5E814B75-F6D4-40BD-BB41-83A8BCD03316}" destId="{7E810389-41DD-4F22-8A15-6D8187706CDE}" srcOrd="0" destOrd="0" presId="urn:microsoft.com/office/officeart/2018/2/layout/IconVerticalSolidList"/>
    <dgm:cxn modelId="{ED41ED33-D7A9-46FA-B48F-FBEBA31D3EF9}" type="presParOf" srcId="{195A2410-D241-4469-AC42-A35012905F28}" destId="{9533528A-808A-4818-BEBD-D98CB11E2BE7}" srcOrd="0" destOrd="0" presId="urn:microsoft.com/office/officeart/2018/2/layout/IconVerticalSolidList"/>
    <dgm:cxn modelId="{21C92DD5-8690-4FB5-AD48-448A6E4AD518}" type="presParOf" srcId="{9533528A-808A-4818-BEBD-D98CB11E2BE7}" destId="{C2C2838E-02B5-4E00-BFC5-5ABC124FE4A3}" srcOrd="0" destOrd="0" presId="urn:microsoft.com/office/officeart/2018/2/layout/IconVerticalSolidList"/>
    <dgm:cxn modelId="{3BC8C242-C6A7-401A-8F1E-78209BAE88B2}" type="presParOf" srcId="{9533528A-808A-4818-BEBD-D98CB11E2BE7}" destId="{F2BEBD04-FCE4-476C-A56C-44DA40F652BE}" srcOrd="1" destOrd="0" presId="urn:microsoft.com/office/officeart/2018/2/layout/IconVerticalSolidList"/>
    <dgm:cxn modelId="{409AAA5D-A2FA-4F82-9CA2-3BA5BA8F6D0B}" type="presParOf" srcId="{9533528A-808A-4818-BEBD-D98CB11E2BE7}" destId="{F32BB8F6-3154-4A86-8848-E0B0082503F2}" srcOrd="2" destOrd="0" presId="urn:microsoft.com/office/officeart/2018/2/layout/IconVerticalSolidList"/>
    <dgm:cxn modelId="{116D64E3-2C21-4950-8D6C-F4557447C899}" type="presParOf" srcId="{9533528A-808A-4818-BEBD-D98CB11E2BE7}" destId="{73E4BB1C-289D-4A47-BE8D-957A859FDF2D}" srcOrd="3" destOrd="0" presId="urn:microsoft.com/office/officeart/2018/2/layout/IconVerticalSolidList"/>
    <dgm:cxn modelId="{EF87C87F-53B3-420A-87B5-BA6A911130E2}" type="presParOf" srcId="{195A2410-D241-4469-AC42-A35012905F28}" destId="{EC18FFAA-D7E8-46EC-A079-58388904A5F2}" srcOrd="1" destOrd="0" presId="urn:microsoft.com/office/officeart/2018/2/layout/IconVerticalSolidList"/>
    <dgm:cxn modelId="{4DD797EF-19FF-49C7-BEC1-5A6F15E368CD}" type="presParOf" srcId="{195A2410-D241-4469-AC42-A35012905F28}" destId="{712237AC-3E90-4908-8AAD-60E62470E75A}" srcOrd="2" destOrd="0" presId="urn:microsoft.com/office/officeart/2018/2/layout/IconVerticalSolidList"/>
    <dgm:cxn modelId="{4A140CF1-293C-4C7B-9D8C-CCD42B31F86D}" type="presParOf" srcId="{712237AC-3E90-4908-8AAD-60E62470E75A}" destId="{ECF3D3F9-00D1-4C52-BCF3-040B7DA6EA17}" srcOrd="0" destOrd="0" presId="urn:microsoft.com/office/officeart/2018/2/layout/IconVerticalSolidList"/>
    <dgm:cxn modelId="{FB75C43E-4567-49BE-B40B-0F4B42F6F876}" type="presParOf" srcId="{712237AC-3E90-4908-8AAD-60E62470E75A}" destId="{4BD76CF2-A5B7-4CCB-8B71-0225D661E5AA}" srcOrd="1" destOrd="0" presId="urn:microsoft.com/office/officeart/2018/2/layout/IconVerticalSolidList"/>
    <dgm:cxn modelId="{1E61A6AC-6E9C-465A-B58A-65E277A52ADA}" type="presParOf" srcId="{712237AC-3E90-4908-8AAD-60E62470E75A}" destId="{9C70206C-718B-4AD9-9C83-A187978BE2AE}" srcOrd="2" destOrd="0" presId="urn:microsoft.com/office/officeart/2018/2/layout/IconVerticalSolidList"/>
    <dgm:cxn modelId="{DCD207E5-4978-47E6-90CB-045AA285539E}" type="presParOf" srcId="{712237AC-3E90-4908-8AAD-60E62470E75A}" destId="{0F9C563C-4409-4DAF-BFA7-38313D6550E1}" srcOrd="3" destOrd="0" presId="urn:microsoft.com/office/officeart/2018/2/layout/IconVerticalSolidList"/>
    <dgm:cxn modelId="{E3CA8CEF-BE9A-4936-ACB8-74D942D0DA39}" type="presParOf" srcId="{195A2410-D241-4469-AC42-A35012905F28}" destId="{C4EBD233-B5DE-4E5D-8FB1-535072496543}" srcOrd="3" destOrd="0" presId="urn:microsoft.com/office/officeart/2018/2/layout/IconVerticalSolidList"/>
    <dgm:cxn modelId="{CB2D93F8-0B73-48DD-A4A4-752D898CADB1}" type="presParOf" srcId="{195A2410-D241-4469-AC42-A35012905F28}" destId="{66D20FAD-221C-4EE0-9834-651176A5BD42}" srcOrd="4" destOrd="0" presId="urn:microsoft.com/office/officeart/2018/2/layout/IconVerticalSolidList"/>
    <dgm:cxn modelId="{2D5415D3-0B8D-4E97-8CDF-0261822AFEF4}" type="presParOf" srcId="{66D20FAD-221C-4EE0-9834-651176A5BD42}" destId="{CF43443A-0B9E-494E-8C32-7A6A7E36E69F}" srcOrd="0" destOrd="0" presId="urn:microsoft.com/office/officeart/2018/2/layout/IconVerticalSolidList"/>
    <dgm:cxn modelId="{0397A2AD-A7FD-47BC-9D58-A30164705F0E}" type="presParOf" srcId="{66D20FAD-221C-4EE0-9834-651176A5BD42}" destId="{A857DCC5-A9D0-4CAB-9259-84727CAFCE29}" srcOrd="1" destOrd="0" presId="urn:microsoft.com/office/officeart/2018/2/layout/IconVerticalSolidList"/>
    <dgm:cxn modelId="{7EF33BBD-9C7B-46A0-9A62-0081808A43A3}" type="presParOf" srcId="{66D20FAD-221C-4EE0-9834-651176A5BD42}" destId="{038F1974-1F96-40F9-8151-0E4B8EA2BF67}" srcOrd="2" destOrd="0" presId="urn:microsoft.com/office/officeart/2018/2/layout/IconVerticalSolidList"/>
    <dgm:cxn modelId="{5400AAA9-7682-4784-984A-A25C34084804}" type="presParOf" srcId="{66D20FAD-221C-4EE0-9834-651176A5BD42}" destId="{7E810389-41DD-4F22-8A15-6D8187706CD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E12297B-B36F-4CE7-A80A-90BF06C8CDC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77A1F99F-C26D-44AC-AE18-B5434AF5C226}">
      <dgm:prSet/>
      <dgm:spPr/>
      <dgm:t>
        <a:bodyPr/>
        <a:lstStyle/>
        <a:p>
          <a:r>
            <a:rPr lang="en-IN"/>
            <a:t>Secondary sources are based on or refer to primary sources.</a:t>
          </a:r>
          <a:endParaRPr lang="en-US"/>
        </a:p>
      </dgm:t>
    </dgm:pt>
    <dgm:pt modelId="{FCFBBBB5-D15C-47A9-85F4-BE9F07A983D4}" type="parTrans" cxnId="{E5B20401-E6F0-4312-AF87-21CEDF9E4012}">
      <dgm:prSet/>
      <dgm:spPr/>
      <dgm:t>
        <a:bodyPr/>
        <a:lstStyle/>
        <a:p>
          <a:endParaRPr lang="en-US"/>
        </a:p>
      </dgm:t>
    </dgm:pt>
    <dgm:pt modelId="{CF7B4C8E-2162-4A0B-BC81-C9F451C73EF3}" type="sibTrans" cxnId="{E5B20401-E6F0-4312-AF87-21CEDF9E4012}">
      <dgm:prSet/>
      <dgm:spPr/>
      <dgm:t>
        <a:bodyPr/>
        <a:lstStyle/>
        <a:p>
          <a:endParaRPr lang="en-US"/>
        </a:p>
      </dgm:t>
    </dgm:pt>
    <dgm:pt modelId="{5DC0355C-EC2D-4273-BB01-9CFAF64EAEAA}">
      <dgm:prSet/>
      <dgm:spPr/>
      <dgm:t>
        <a:bodyPr/>
        <a:lstStyle/>
        <a:p>
          <a:r>
            <a:rPr lang="en-IN"/>
            <a:t>Secondary sources are the reports of a person who relates the testimony of an actual witness of, or participant, in an event.</a:t>
          </a:r>
          <a:endParaRPr lang="en-US"/>
        </a:p>
      </dgm:t>
    </dgm:pt>
    <dgm:pt modelId="{419A74F5-FA1D-4829-8EFC-BF412F2AB064}" type="parTrans" cxnId="{D34466B1-EF86-479A-AE68-F97F60B69010}">
      <dgm:prSet/>
      <dgm:spPr/>
      <dgm:t>
        <a:bodyPr/>
        <a:lstStyle/>
        <a:p>
          <a:endParaRPr lang="en-US"/>
        </a:p>
      </dgm:t>
    </dgm:pt>
    <dgm:pt modelId="{6BC2310D-2263-429F-9AB5-7BDB85B0C814}" type="sibTrans" cxnId="{D34466B1-EF86-479A-AE68-F97F60B69010}">
      <dgm:prSet/>
      <dgm:spPr/>
      <dgm:t>
        <a:bodyPr/>
        <a:lstStyle/>
        <a:p>
          <a:endParaRPr lang="en-US"/>
        </a:p>
      </dgm:t>
    </dgm:pt>
    <dgm:pt modelId="{C1D3D407-A7F2-490E-8E03-7E642E1FC32E}">
      <dgm:prSet/>
      <dgm:spPr/>
      <dgm:t>
        <a:bodyPr/>
        <a:lstStyle/>
        <a:p>
          <a:r>
            <a:rPr lang="en-IN"/>
            <a:t>The writer of the secondary source was not on the scene of the event but merely reports what the person who was there has said or written. These may include indexing and abstracting journals, encyclopaedias, subject bibliographies, critical evaluation,etc.</a:t>
          </a:r>
          <a:endParaRPr lang="en-US"/>
        </a:p>
      </dgm:t>
    </dgm:pt>
    <dgm:pt modelId="{34ED9F4E-F20D-406B-9E6C-11C4EA29442D}" type="parTrans" cxnId="{1F465799-E1DF-47C0-8091-34DB433FA349}">
      <dgm:prSet/>
      <dgm:spPr/>
      <dgm:t>
        <a:bodyPr/>
        <a:lstStyle/>
        <a:p>
          <a:endParaRPr lang="en-US"/>
        </a:p>
      </dgm:t>
    </dgm:pt>
    <dgm:pt modelId="{19FF8570-6BF7-4626-90F0-005616A3FC8D}" type="sibTrans" cxnId="{1F465799-E1DF-47C0-8091-34DB433FA349}">
      <dgm:prSet/>
      <dgm:spPr/>
      <dgm:t>
        <a:bodyPr/>
        <a:lstStyle/>
        <a:p>
          <a:endParaRPr lang="en-US"/>
        </a:p>
      </dgm:t>
    </dgm:pt>
    <dgm:pt modelId="{8B2D96A5-A224-4E5D-BE5D-CB8CE160E5E4}" type="pres">
      <dgm:prSet presAssocID="{7E12297B-B36F-4CE7-A80A-90BF06C8CDC8}" presName="root" presStyleCnt="0">
        <dgm:presLayoutVars>
          <dgm:dir/>
          <dgm:resizeHandles val="exact"/>
        </dgm:presLayoutVars>
      </dgm:prSet>
      <dgm:spPr/>
    </dgm:pt>
    <dgm:pt modelId="{EB78C2BC-1364-4C2B-A21F-373CB1596296}" type="pres">
      <dgm:prSet presAssocID="{77A1F99F-C26D-44AC-AE18-B5434AF5C226}" presName="compNode" presStyleCnt="0"/>
      <dgm:spPr/>
    </dgm:pt>
    <dgm:pt modelId="{DABE8FD4-7044-45D9-9ECB-476FF6FACCAA}" type="pres">
      <dgm:prSet presAssocID="{77A1F99F-C26D-44AC-AE18-B5434AF5C226}" presName="bgRect" presStyleLbl="bgShp" presStyleIdx="0" presStyleCnt="3"/>
      <dgm:spPr/>
    </dgm:pt>
    <dgm:pt modelId="{4F728B47-FA3E-4242-AD44-FA08F8AA10A2}" type="pres">
      <dgm:prSet presAssocID="{77A1F99F-C26D-44AC-AE18-B5434AF5C22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Irritant"/>
        </a:ext>
      </dgm:extLst>
    </dgm:pt>
    <dgm:pt modelId="{CF7EE760-CEA1-49BF-8C14-6B6828F00567}" type="pres">
      <dgm:prSet presAssocID="{77A1F99F-C26D-44AC-AE18-B5434AF5C226}" presName="spaceRect" presStyleCnt="0"/>
      <dgm:spPr/>
    </dgm:pt>
    <dgm:pt modelId="{FF523672-DF19-4A46-93CD-BD34EC41A66D}" type="pres">
      <dgm:prSet presAssocID="{77A1F99F-C26D-44AC-AE18-B5434AF5C226}" presName="parTx" presStyleLbl="revTx" presStyleIdx="0" presStyleCnt="3">
        <dgm:presLayoutVars>
          <dgm:chMax val="0"/>
          <dgm:chPref val="0"/>
        </dgm:presLayoutVars>
      </dgm:prSet>
      <dgm:spPr/>
    </dgm:pt>
    <dgm:pt modelId="{974BED6C-67F0-4E20-8A2B-B08DF212695D}" type="pres">
      <dgm:prSet presAssocID="{CF7B4C8E-2162-4A0B-BC81-C9F451C73EF3}" presName="sibTrans" presStyleCnt="0"/>
      <dgm:spPr/>
    </dgm:pt>
    <dgm:pt modelId="{526AE89E-323A-4DBD-9F68-DE6D5C123AB0}" type="pres">
      <dgm:prSet presAssocID="{5DC0355C-EC2D-4273-BB01-9CFAF64EAEAA}" presName="compNode" presStyleCnt="0"/>
      <dgm:spPr/>
    </dgm:pt>
    <dgm:pt modelId="{D64BF055-6FA6-4450-8E10-5163822BE41F}" type="pres">
      <dgm:prSet presAssocID="{5DC0355C-EC2D-4273-BB01-9CFAF64EAEAA}" presName="bgRect" presStyleLbl="bgShp" presStyleIdx="1" presStyleCnt="3"/>
      <dgm:spPr/>
    </dgm:pt>
    <dgm:pt modelId="{201347E6-11BC-4640-89A3-ACC3F1C46777}" type="pres">
      <dgm:prSet presAssocID="{5DC0355C-EC2D-4273-BB01-9CFAF64EAEA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otes"/>
        </a:ext>
      </dgm:extLst>
    </dgm:pt>
    <dgm:pt modelId="{D21B6F42-A6C2-498A-A4AF-89337E5046E2}" type="pres">
      <dgm:prSet presAssocID="{5DC0355C-EC2D-4273-BB01-9CFAF64EAEAA}" presName="spaceRect" presStyleCnt="0"/>
      <dgm:spPr/>
    </dgm:pt>
    <dgm:pt modelId="{5DFD836B-CCD9-4BCC-8000-2886C216F515}" type="pres">
      <dgm:prSet presAssocID="{5DC0355C-EC2D-4273-BB01-9CFAF64EAEAA}" presName="parTx" presStyleLbl="revTx" presStyleIdx="1" presStyleCnt="3">
        <dgm:presLayoutVars>
          <dgm:chMax val="0"/>
          <dgm:chPref val="0"/>
        </dgm:presLayoutVars>
      </dgm:prSet>
      <dgm:spPr/>
    </dgm:pt>
    <dgm:pt modelId="{AB80D16B-5A7D-4D26-8358-F860134AFBD5}" type="pres">
      <dgm:prSet presAssocID="{6BC2310D-2263-429F-9AB5-7BDB85B0C814}" presName="sibTrans" presStyleCnt="0"/>
      <dgm:spPr/>
    </dgm:pt>
    <dgm:pt modelId="{27E482B0-6266-4FB0-9058-F37EFACA0EF9}" type="pres">
      <dgm:prSet presAssocID="{C1D3D407-A7F2-490E-8E03-7E642E1FC32E}" presName="compNode" presStyleCnt="0"/>
      <dgm:spPr/>
    </dgm:pt>
    <dgm:pt modelId="{421B7FED-C2B3-4676-9873-2B34B2775301}" type="pres">
      <dgm:prSet presAssocID="{C1D3D407-A7F2-490E-8E03-7E642E1FC32E}" presName="bgRect" presStyleLbl="bgShp" presStyleIdx="2" presStyleCnt="3"/>
      <dgm:spPr/>
    </dgm:pt>
    <dgm:pt modelId="{3576E73B-5E9F-450F-AE51-982BEAD0964C}" type="pres">
      <dgm:prSet presAssocID="{C1D3D407-A7F2-490E-8E03-7E642E1FC32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72D74691-8D6D-4D0B-A6F3-50C0BE6BB045}" type="pres">
      <dgm:prSet presAssocID="{C1D3D407-A7F2-490E-8E03-7E642E1FC32E}" presName="spaceRect" presStyleCnt="0"/>
      <dgm:spPr/>
    </dgm:pt>
    <dgm:pt modelId="{1CC9BF0E-D717-4C5D-891D-981D8B33AC28}" type="pres">
      <dgm:prSet presAssocID="{C1D3D407-A7F2-490E-8E03-7E642E1FC32E}" presName="parTx" presStyleLbl="revTx" presStyleIdx="2" presStyleCnt="3">
        <dgm:presLayoutVars>
          <dgm:chMax val="0"/>
          <dgm:chPref val="0"/>
        </dgm:presLayoutVars>
      </dgm:prSet>
      <dgm:spPr/>
    </dgm:pt>
  </dgm:ptLst>
  <dgm:cxnLst>
    <dgm:cxn modelId="{E5B20401-E6F0-4312-AF87-21CEDF9E4012}" srcId="{7E12297B-B36F-4CE7-A80A-90BF06C8CDC8}" destId="{77A1F99F-C26D-44AC-AE18-B5434AF5C226}" srcOrd="0" destOrd="0" parTransId="{FCFBBBB5-D15C-47A9-85F4-BE9F07A983D4}" sibTransId="{CF7B4C8E-2162-4A0B-BC81-C9F451C73EF3}"/>
    <dgm:cxn modelId="{7E03460A-4355-4DD2-8A3E-1D7E583AD3E3}" type="presOf" srcId="{7E12297B-B36F-4CE7-A80A-90BF06C8CDC8}" destId="{8B2D96A5-A224-4E5D-BE5D-CB8CE160E5E4}" srcOrd="0" destOrd="0" presId="urn:microsoft.com/office/officeart/2018/2/layout/IconVerticalSolidList"/>
    <dgm:cxn modelId="{3EED9336-F529-4292-9EEB-370FB0C9DE76}" type="presOf" srcId="{5DC0355C-EC2D-4273-BB01-9CFAF64EAEAA}" destId="{5DFD836B-CCD9-4BCC-8000-2886C216F515}" srcOrd="0" destOrd="0" presId="urn:microsoft.com/office/officeart/2018/2/layout/IconVerticalSolidList"/>
    <dgm:cxn modelId="{A3F4F866-ED42-4857-8B8A-03B7ABF2E88F}" type="presOf" srcId="{C1D3D407-A7F2-490E-8E03-7E642E1FC32E}" destId="{1CC9BF0E-D717-4C5D-891D-981D8B33AC28}" srcOrd="0" destOrd="0" presId="urn:microsoft.com/office/officeart/2018/2/layout/IconVerticalSolidList"/>
    <dgm:cxn modelId="{1F465799-E1DF-47C0-8091-34DB433FA349}" srcId="{7E12297B-B36F-4CE7-A80A-90BF06C8CDC8}" destId="{C1D3D407-A7F2-490E-8E03-7E642E1FC32E}" srcOrd="2" destOrd="0" parTransId="{34ED9F4E-F20D-406B-9E6C-11C4EA29442D}" sibTransId="{19FF8570-6BF7-4626-90F0-005616A3FC8D}"/>
    <dgm:cxn modelId="{D34466B1-EF86-479A-AE68-F97F60B69010}" srcId="{7E12297B-B36F-4CE7-A80A-90BF06C8CDC8}" destId="{5DC0355C-EC2D-4273-BB01-9CFAF64EAEAA}" srcOrd="1" destOrd="0" parTransId="{419A74F5-FA1D-4829-8EFC-BF412F2AB064}" sibTransId="{6BC2310D-2263-429F-9AB5-7BDB85B0C814}"/>
    <dgm:cxn modelId="{2CCA95DB-86A2-4038-B025-F6C61E6B2200}" type="presOf" srcId="{77A1F99F-C26D-44AC-AE18-B5434AF5C226}" destId="{FF523672-DF19-4A46-93CD-BD34EC41A66D}" srcOrd="0" destOrd="0" presId="urn:microsoft.com/office/officeart/2018/2/layout/IconVerticalSolidList"/>
    <dgm:cxn modelId="{15ED797C-D6BF-4715-AFBE-42E9FCDB6A17}" type="presParOf" srcId="{8B2D96A5-A224-4E5D-BE5D-CB8CE160E5E4}" destId="{EB78C2BC-1364-4C2B-A21F-373CB1596296}" srcOrd="0" destOrd="0" presId="urn:microsoft.com/office/officeart/2018/2/layout/IconVerticalSolidList"/>
    <dgm:cxn modelId="{93EA3DF3-FC52-4607-9D10-D241A76DD0A7}" type="presParOf" srcId="{EB78C2BC-1364-4C2B-A21F-373CB1596296}" destId="{DABE8FD4-7044-45D9-9ECB-476FF6FACCAA}" srcOrd="0" destOrd="0" presId="urn:microsoft.com/office/officeart/2018/2/layout/IconVerticalSolidList"/>
    <dgm:cxn modelId="{7A94BF22-DB92-4409-9389-16FD1D755429}" type="presParOf" srcId="{EB78C2BC-1364-4C2B-A21F-373CB1596296}" destId="{4F728B47-FA3E-4242-AD44-FA08F8AA10A2}" srcOrd="1" destOrd="0" presId="urn:microsoft.com/office/officeart/2018/2/layout/IconVerticalSolidList"/>
    <dgm:cxn modelId="{C3AD7075-4A30-49C7-8B51-0E28F6AB3454}" type="presParOf" srcId="{EB78C2BC-1364-4C2B-A21F-373CB1596296}" destId="{CF7EE760-CEA1-49BF-8C14-6B6828F00567}" srcOrd="2" destOrd="0" presId="urn:microsoft.com/office/officeart/2018/2/layout/IconVerticalSolidList"/>
    <dgm:cxn modelId="{F9BB6FC3-BABE-4B55-B4F2-C4D8F9F1E364}" type="presParOf" srcId="{EB78C2BC-1364-4C2B-A21F-373CB1596296}" destId="{FF523672-DF19-4A46-93CD-BD34EC41A66D}" srcOrd="3" destOrd="0" presId="urn:microsoft.com/office/officeart/2018/2/layout/IconVerticalSolidList"/>
    <dgm:cxn modelId="{164098B8-E0CB-44B6-B25B-53B64B22E3D2}" type="presParOf" srcId="{8B2D96A5-A224-4E5D-BE5D-CB8CE160E5E4}" destId="{974BED6C-67F0-4E20-8A2B-B08DF212695D}" srcOrd="1" destOrd="0" presId="urn:microsoft.com/office/officeart/2018/2/layout/IconVerticalSolidList"/>
    <dgm:cxn modelId="{2FBA7780-9989-479B-BDE3-1A12D1EE5808}" type="presParOf" srcId="{8B2D96A5-A224-4E5D-BE5D-CB8CE160E5E4}" destId="{526AE89E-323A-4DBD-9F68-DE6D5C123AB0}" srcOrd="2" destOrd="0" presId="urn:microsoft.com/office/officeart/2018/2/layout/IconVerticalSolidList"/>
    <dgm:cxn modelId="{5C8AE760-2A85-42D1-8124-D3CEBB394ACE}" type="presParOf" srcId="{526AE89E-323A-4DBD-9F68-DE6D5C123AB0}" destId="{D64BF055-6FA6-4450-8E10-5163822BE41F}" srcOrd="0" destOrd="0" presId="urn:microsoft.com/office/officeart/2018/2/layout/IconVerticalSolidList"/>
    <dgm:cxn modelId="{AF9ABAB0-DAAE-4EFE-8668-506B47FFC58C}" type="presParOf" srcId="{526AE89E-323A-4DBD-9F68-DE6D5C123AB0}" destId="{201347E6-11BC-4640-89A3-ACC3F1C46777}" srcOrd="1" destOrd="0" presId="urn:microsoft.com/office/officeart/2018/2/layout/IconVerticalSolidList"/>
    <dgm:cxn modelId="{7F520071-4AA4-48ED-898B-73DE3F159519}" type="presParOf" srcId="{526AE89E-323A-4DBD-9F68-DE6D5C123AB0}" destId="{D21B6F42-A6C2-498A-A4AF-89337E5046E2}" srcOrd="2" destOrd="0" presId="urn:microsoft.com/office/officeart/2018/2/layout/IconVerticalSolidList"/>
    <dgm:cxn modelId="{0A5CD5E9-24A6-4AEF-AC3B-7C87CCC553C2}" type="presParOf" srcId="{526AE89E-323A-4DBD-9F68-DE6D5C123AB0}" destId="{5DFD836B-CCD9-4BCC-8000-2886C216F515}" srcOrd="3" destOrd="0" presId="urn:microsoft.com/office/officeart/2018/2/layout/IconVerticalSolidList"/>
    <dgm:cxn modelId="{4E28E022-7758-4E65-AF40-B6C67B6AE208}" type="presParOf" srcId="{8B2D96A5-A224-4E5D-BE5D-CB8CE160E5E4}" destId="{AB80D16B-5A7D-4D26-8358-F860134AFBD5}" srcOrd="3" destOrd="0" presId="urn:microsoft.com/office/officeart/2018/2/layout/IconVerticalSolidList"/>
    <dgm:cxn modelId="{3DCB09AB-E66A-4927-9A13-BB40B31EF49A}" type="presParOf" srcId="{8B2D96A5-A224-4E5D-BE5D-CB8CE160E5E4}" destId="{27E482B0-6266-4FB0-9058-F37EFACA0EF9}" srcOrd="4" destOrd="0" presId="urn:microsoft.com/office/officeart/2018/2/layout/IconVerticalSolidList"/>
    <dgm:cxn modelId="{795C7F47-4E0A-429A-A89E-D0B922866C92}" type="presParOf" srcId="{27E482B0-6266-4FB0-9058-F37EFACA0EF9}" destId="{421B7FED-C2B3-4676-9873-2B34B2775301}" srcOrd="0" destOrd="0" presId="urn:microsoft.com/office/officeart/2018/2/layout/IconVerticalSolidList"/>
    <dgm:cxn modelId="{6C911A1E-4CE2-4C46-A7AF-DBF59B3A58DB}" type="presParOf" srcId="{27E482B0-6266-4FB0-9058-F37EFACA0EF9}" destId="{3576E73B-5E9F-450F-AE51-982BEAD0964C}" srcOrd="1" destOrd="0" presId="urn:microsoft.com/office/officeart/2018/2/layout/IconVerticalSolidList"/>
    <dgm:cxn modelId="{9DBD81AA-30BE-47FE-903C-90AB9A9A143F}" type="presParOf" srcId="{27E482B0-6266-4FB0-9058-F37EFACA0EF9}" destId="{72D74691-8D6D-4D0B-A6F3-50C0BE6BB045}" srcOrd="2" destOrd="0" presId="urn:microsoft.com/office/officeart/2018/2/layout/IconVerticalSolidList"/>
    <dgm:cxn modelId="{CD65F396-7544-4C65-AC50-3C6C22B2C465}" type="presParOf" srcId="{27E482B0-6266-4FB0-9058-F37EFACA0EF9}" destId="{1CC9BF0E-D717-4C5D-891D-981D8B33AC2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71B81BD-CC3C-401D-8D82-0C3F6C5122E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098F6A3-8CA8-422C-BF09-0E4F31FB8D8E}">
      <dgm:prSet/>
      <dgm:spPr/>
      <dgm:t>
        <a:bodyPr/>
        <a:lstStyle/>
        <a:p>
          <a:r>
            <a:rPr lang="en-IN"/>
            <a:t>After data collection, next step is classification of data.</a:t>
          </a:r>
          <a:endParaRPr lang="en-US"/>
        </a:p>
      </dgm:t>
    </dgm:pt>
    <dgm:pt modelId="{DD74823C-4963-4B54-8158-2C546A49FA0E}" type="parTrans" cxnId="{3A4D7254-4FAC-42D4-A013-E843754C87F5}">
      <dgm:prSet/>
      <dgm:spPr/>
      <dgm:t>
        <a:bodyPr/>
        <a:lstStyle/>
        <a:p>
          <a:endParaRPr lang="en-US"/>
        </a:p>
      </dgm:t>
    </dgm:pt>
    <dgm:pt modelId="{15FBCDF6-B663-4737-9B20-186C142012F2}" type="sibTrans" cxnId="{3A4D7254-4FAC-42D4-A013-E843754C87F5}">
      <dgm:prSet/>
      <dgm:spPr/>
      <dgm:t>
        <a:bodyPr/>
        <a:lstStyle/>
        <a:p>
          <a:endParaRPr lang="en-US"/>
        </a:p>
      </dgm:t>
    </dgm:pt>
    <dgm:pt modelId="{8427D6B0-B0B3-4A1F-8377-4C386B23691F}">
      <dgm:prSet/>
      <dgm:spPr/>
      <dgm:t>
        <a:bodyPr/>
        <a:lstStyle/>
        <a:p>
          <a:r>
            <a:rPr lang="en-IN"/>
            <a:t>On the basis of characteristics, like data are separated from unlike.</a:t>
          </a:r>
          <a:endParaRPr lang="en-US"/>
        </a:p>
      </dgm:t>
    </dgm:pt>
    <dgm:pt modelId="{3C4EFDF5-D656-4191-A4F4-DA8717C1D8DA}" type="parTrans" cxnId="{5DF0D425-909B-4F11-9E1B-491F234B28EB}">
      <dgm:prSet/>
      <dgm:spPr/>
      <dgm:t>
        <a:bodyPr/>
        <a:lstStyle/>
        <a:p>
          <a:endParaRPr lang="en-US"/>
        </a:p>
      </dgm:t>
    </dgm:pt>
    <dgm:pt modelId="{2001B0EC-B1A0-4000-8225-E00E05E1BED4}" type="sibTrans" cxnId="{5DF0D425-909B-4F11-9E1B-491F234B28EB}">
      <dgm:prSet/>
      <dgm:spPr/>
      <dgm:t>
        <a:bodyPr/>
        <a:lstStyle/>
        <a:p>
          <a:endParaRPr lang="en-US"/>
        </a:p>
      </dgm:t>
    </dgm:pt>
    <dgm:pt modelId="{471774FD-2B5B-49A6-A262-5AD72BC60F1B}">
      <dgm:prSet/>
      <dgm:spPr/>
      <dgm:t>
        <a:bodyPr/>
        <a:lstStyle/>
        <a:p>
          <a:r>
            <a:rPr lang="en-IN"/>
            <a:t>Through classification uniform data are brought together.</a:t>
          </a:r>
          <a:endParaRPr lang="en-US"/>
        </a:p>
      </dgm:t>
    </dgm:pt>
    <dgm:pt modelId="{EF2C68CE-CA43-418F-9048-4973C3B70000}" type="parTrans" cxnId="{1F3347AC-21F7-42AC-A4EA-3E976C0A6534}">
      <dgm:prSet/>
      <dgm:spPr/>
      <dgm:t>
        <a:bodyPr/>
        <a:lstStyle/>
        <a:p>
          <a:endParaRPr lang="en-US"/>
        </a:p>
      </dgm:t>
    </dgm:pt>
    <dgm:pt modelId="{1968C730-C63D-45D5-BD74-7EC3D0DCC457}" type="sibTrans" cxnId="{1F3347AC-21F7-42AC-A4EA-3E976C0A6534}">
      <dgm:prSet/>
      <dgm:spPr/>
      <dgm:t>
        <a:bodyPr/>
        <a:lstStyle/>
        <a:p>
          <a:endParaRPr lang="en-US"/>
        </a:p>
      </dgm:t>
    </dgm:pt>
    <dgm:pt modelId="{4CEB1235-C68B-44E9-B495-F5319FE9C8FC}">
      <dgm:prSet/>
      <dgm:spPr/>
      <dgm:t>
        <a:bodyPr/>
        <a:lstStyle/>
        <a:p>
          <a:r>
            <a:rPr lang="en-IN"/>
            <a:t>Classification provides logical arrangement of data and make comparative studies possible.</a:t>
          </a:r>
          <a:endParaRPr lang="en-US"/>
        </a:p>
      </dgm:t>
    </dgm:pt>
    <dgm:pt modelId="{56256A37-6403-4026-822F-51F54167AE72}" type="parTrans" cxnId="{02223FC1-94A5-409F-B797-9BF2A8598AF0}">
      <dgm:prSet/>
      <dgm:spPr/>
      <dgm:t>
        <a:bodyPr/>
        <a:lstStyle/>
        <a:p>
          <a:endParaRPr lang="en-US"/>
        </a:p>
      </dgm:t>
    </dgm:pt>
    <dgm:pt modelId="{7C735C98-3A3E-4B60-A5E0-67016D4BF5B9}" type="sibTrans" cxnId="{02223FC1-94A5-409F-B797-9BF2A8598AF0}">
      <dgm:prSet/>
      <dgm:spPr/>
      <dgm:t>
        <a:bodyPr/>
        <a:lstStyle/>
        <a:p>
          <a:endParaRPr lang="en-US"/>
        </a:p>
      </dgm:t>
    </dgm:pt>
    <dgm:pt modelId="{910924AA-BAC8-414C-A338-A3471D700189}">
      <dgm:prSet/>
      <dgm:spPr/>
      <dgm:t>
        <a:bodyPr/>
        <a:lstStyle/>
        <a:p>
          <a:r>
            <a:rPr lang="en-IN"/>
            <a:t>Proper classification of data leads to successful research.</a:t>
          </a:r>
          <a:endParaRPr lang="en-US"/>
        </a:p>
      </dgm:t>
    </dgm:pt>
    <dgm:pt modelId="{02D71DBB-7826-4269-AD1C-FEE9ACE9FC9A}" type="parTrans" cxnId="{904D5AB7-650A-492D-8963-98C9865204A4}">
      <dgm:prSet/>
      <dgm:spPr/>
      <dgm:t>
        <a:bodyPr/>
        <a:lstStyle/>
        <a:p>
          <a:endParaRPr lang="en-US"/>
        </a:p>
      </dgm:t>
    </dgm:pt>
    <dgm:pt modelId="{7823BFEC-9984-4A88-9A6C-1F192EBC9B82}" type="sibTrans" cxnId="{904D5AB7-650A-492D-8963-98C9865204A4}">
      <dgm:prSet/>
      <dgm:spPr/>
      <dgm:t>
        <a:bodyPr/>
        <a:lstStyle/>
        <a:p>
          <a:endParaRPr lang="en-US"/>
        </a:p>
      </dgm:t>
    </dgm:pt>
    <dgm:pt modelId="{ED30CB17-E388-4C07-A741-E67F5E9D1E8A}">
      <dgm:prSet/>
      <dgm:spPr/>
      <dgm:t>
        <a:bodyPr/>
        <a:lstStyle/>
        <a:p>
          <a:r>
            <a:rPr lang="en-IN"/>
            <a:t>An ideal classification should be clear and unambiguous.</a:t>
          </a:r>
          <a:endParaRPr lang="en-US"/>
        </a:p>
      </dgm:t>
    </dgm:pt>
    <dgm:pt modelId="{B5086969-696E-455C-9924-EA973D82E860}" type="parTrans" cxnId="{824BDC96-B7A8-4A57-9867-E00FB6193A8D}">
      <dgm:prSet/>
      <dgm:spPr/>
      <dgm:t>
        <a:bodyPr/>
        <a:lstStyle/>
        <a:p>
          <a:endParaRPr lang="en-US"/>
        </a:p>
      </dgm:t>
    </dgm:pt>
    <dgm:pt modelId="{9BA43BB5-58D6-456A-80C1-8E7338C49400}" type="sibTrans" cxnId="{824BDC96-B7A8-4A57-9867-E00FB6193A8D}">
      <dgm:prSet/>
      <dgm:spPr/>
      <dgm:t>
        <a:bodyPr/>
        <a:lstStyle/>
        <a:p>
          <a:endParaRPr lang="en-US"/>
        </a:p>
      </dgm:t>
    </dgm:pt>
    <dgm:pt modelId="{9825AD90-13C9-473E-A139-DF16156C4317}">
      <dgm:prSet/>
      <dgm:spPr/>
      <dgm:t>
        <a:bodyPr/>
        <a:lstStyle/>
        <a:p>
          <a:r>
            <a:rPr lang="en-IN"/>
            <a:t>Classification should be in accordance with the objectives of research.</a:t>
          </a:r>
          <a:endParaRPr lang="en-US"/>
        </a:p>
      </dgm:t>
    </dgm:pt>
    <dgm:pt modelId="{CF78651D-929D-4004-809F-7E6E8A2D30C6}" type="parTrans" cxnId="{2BB260F2-C168-4888-B148-AFF19AFF73C4}">
      <dgm:prSet/>
      <dgm:spPr/>
      <dgm:t>
        <a:bodyPr/>
        <a:lstStyle/>
        <a:p>
          <a:endParaRPr lang="en-US"/>
        </a:p>
      </dgm:t>
    </dgm:pt>
    <dgm:pt modelId="{3536D96C-9A9E-47FA-B9A2-3D169032B847}" type="sibTrans" cxnId="{2BB260F2-C168-4888-B148-AFF19AFF73C4}">
      <dgm:prSet/>
      <dgm:spPr/>
      <dgm:t>
        <a:bodyPr/>
        <a:lstStyle/>
        <a:p>
          <a:endParaRPr lang="en-US"/>
        </a:p>
      </dgm:t>
    </dgm:pt>
    <dgm:pt modelId="{46AE77B6-0DD5-43FF-8930-D2A383EC65CF}" type="pres">
      <dgm:prSet presAssocID="{D71B81BD-CC3C-401D-8D82-0C3F6C5122E7}" presName="root" presStyleCnt="0">
        <dgm:presLayoutVars>
          <dgm:dir/>
          <dgm:resizeHandles val="exact"/>
        </dgm:presLayoutVars>
      </dgm:prSet>
      <dgm:spPr/>
    </dgm:pt>
    <dgm:pt modelId="{BB6E5545-0D84-4720-B1EC-D199C08A6709}" type="pres">
      <dgm:prSet presAssocID="{2098F6A3-8CA8-422C-BF09-0E4F31FB8D8E}" presName="compNode" presStyleCnt="0"/>
      <dgm:spPr/>
    </dgm:pt>
    <dgm:pt modelId="{64B14322-2069-4495-9D98-6507233FED6B}" type="pres">
      <dgm:prSet presAssocID="{2098F6A3-8CA8-422C-BF09-0E4F31FB8D8E}" presName="bgRect" presStyleLbl="bgShp" presStyleIdx="0" presStyleCnt="7"/>
      <dgm:spPr/>
    </dgm:pt>
    <dgm:pt modelId="{F69FE051-3351-40A6-A7DA-E6A32DC33811}" type="pres">
      <dgm:prSet presAssocID="{2098F6A3-8CA8-422C-BF09-0E4F31FB8D8E}"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tabase"/>
        </a:ext>
      </dgm:extLst>
    </dgm:pt>
    <dgm:pt modelId="{6687E86B-356D-4C71-88CD-90CCA5C830D8}" type="pres">
      <dgm:prSet presAssocID="{2098F6A3-8CA8-422C-BF09-0E4F31FB8D8E}" presName="spaceRect" presStyleCnt="0"/>
      <dgm:spPr/>
    </dgm:pt>
    <dgm:pt modelId="{3C0B12AC-50EB-4CC7-90BE-3DF89188FA28}" type="pres">
      <dgm:prSet presAssocID="{2098F6A3-8CA8-422C-BF09-0E4F31FB8D8E}" presName="parTx" presStyleLbl="revTx" presStyleIdx="0" presStyleCnt="7">
        <dgm:presLayoutVars>
          <dgm:chMax val="0"/>
          <dgm:chPref val="0"/>
        </dgm:presLayoutVars>
      </dgm:prSet>
      <dgm:spPr/>
    </dgm:pt>
    <dgm:pt modelId="{9A4EAB6E-4EE3-4E7B-8A42-F53E59E82FFE}" type="pres">
      <dgm:prSet presAssocID="{15FBCDF6-B663-4737-9B20-186C142012F2}" presName="sibTrans" presStyleCnt="0"/>
      <dgm:spPr/>
    </dgm:pt>
    <dgm:pt modelId="{9F363D72-9D4F-4173-A845-EB494C8423A0}" type="pres">
      <dgm:prSet presAssocID="{8427D6B0-B0B3-4A1F-8377-4C386B23691F}" presName="compNode" presStyleCnt="0"/>
      <dgm:spPr/>
    </dgm:pt>
    <dgm:pt modelId="{1C71CF7C-44F4-46AF-A8A7-7C34DC376B1B}" type="pres">
      <dgm:prSet presAssocID="{8427D6B0-B0B3-4A1F-8377-4C386B23691F}" presName="bgRect" presStyleLbl="bgShp" presStyleIdx="1" presStyleCnt="7"/>
      <dgm:spPr/>
    </dgm:pt>
    <dgm:pt modelId="{EFA9EAAF-87E3-46E3-B922-6A0405B4D3D7}" type="pres">
      <dgm:prSet presAssocID="{8427D6B0-B0B3-4A1F-8377-4C386B23691F}"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isconnected"/>
        </a:ext>
      </dgm:extLst>
    </dgm:pt>
    <dgm:pt modelId="{9F2F3142-5023-4DA0-9484-E5F225864735}" type="pres">
      <dgm:prSet presAssocID="{8427D6B0-B0B3-4A1F-8377-4C386B23691F}" presName="spaceRect" presStyleCnt="0"/>
      <dgm:spPr/>
    </dgm:pt>
    <dgm:pt modelId="{057D60CA-ABDC-46DF-9192-7B33F5C6C13F}" type="pres">
      <dgm:prSet presAssocID="{8427D6B0-B0B3-4A1F-8377-4C386B23691F}" presName="parTx" presStyleLbl="revTx" presStyleIdx="1" presStyleCnt="7">
        <dgm:presLayoutVars>
          <dgm:chMax val="0"/>
          <dgm:chPref val="0"/>
        </dgm:presLayoutVars>
      </dgm:prSet>
      <dgm:spPr/>
    </dgm:pt>
    <dgm:pt modelId="{B597321D-4911-432A-AD0E-1A6B3656C8B8}" type="pres">
      <dgm:prSet presAssocID="{2001B0EC-B1A0-4000-8225-E00E05E1BED4}" presName="sibTrans" presStyleCnt="0"/>
      <dgm:spPr/>
    </dgm:pt>
    <dgm:pt modelId="{A46B26A6-562D-482B-81D7-A9E3579E7973}" type="pres">
      <dgm:prSet presAssocID="{471774FD-2B5B-49A6-A262-5AD72BC60F1B}" presName="compNode" presStyleCnt="0"/>
      <dgm:spPr/>
    </dgm:pt>
    <dgm:pt modelId="{C0B29C48-08FE-407F-8E59-872F7340113D}" type="pres">
      <dgm:prSet presAssocID="{471774FD-2B5B-49A6-A262-5AD72BC60F1B}" presName="bgRect" presStyleLbl="bgShp" presStyleIdx="2" presStyleCnt="7"/>
      <dgm:spPr/>
    </dgm:pt>
    <dgm:pt modelId="{2EB9CCF2-371B-40A1-A8E1-3E62B6D24C20}" type="pres">
      <dgm:prSet presAssocID="{471774FD-2B5B-49A6-A262-5AD72BC60F1B}"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Network Diagram"/>
        </a:ext>
      </dgm:extLst>
    </dgm:pt>
    <dgm:pt modelId="{3529B98C-8766-41C6-9A6C-AE71B4E3E7BE}" type="pres">
      <dgm:prSet presAssocID="{471774FD-2B5B-49A6-A262-5AD72BC60F1B}" presName="spaceRect" presStyleCnt="0"/>
      <dgm:spPr/>
    </dgm:pt>
    <dgm:pt modelId="{19CDEA5F-C246-4CA6-9B4F-6FC79FBB4F70}" type="pres">
      <dgm:prSet presAssocID="{471774FD-2B5B-49A6-A262-5AD72BC60F1B}" presName="parTx" presStyleLbl="revTx" presStyleIdx="2" presStyleCnt="7">
        <dgm:presLayoutVars>
          <dgm:chMax val="0"/>
          <dgm:chPref val="0"/>
        </dgm:presLayoutVars>
      </dgm:prSet>
      <dgm:spPr/>
    </dgm:pt>
    <dgm:pt modelId="{5B164C6F-EB8E-45C9-85C8-CF5565CB3F7D}" type="pres">
      <dgm:prSet presAssocID="{1968C730-C63D-45D5-BD74-7EC3D0DCC457}" presName="sibTrans" presStyleCnt="0"/>
      <dgm:spPr/>
    </dgm:pt>
    <dgm:pt modelId="{6FB86C4E-D83F-46F9-9764-F40E9FDB5E56}" type="pres">
      <dgm:prSet presAssocID="{4CEB1235-C68B-44E9-B495-F5319FE9C8FC}" presName="compNode" presStyleCnt="0"/>
      <dgm:spPr/>
    </dgm:pt>
    <dgm:pt modelId="{7EC5DE3A-3687-4F5B-909F-8C66080A641C}" type="pres">
      <dgm:prSet presAssocID="{4CEB1235-C68B-44E9-B495-F5319FE9C8FC}" presName="bgRect" presStyleLbl="bgShp" presStyleIdx="3" presStyleCnt="7"/>
      <dgm:spPr/>
    </dgm:pt>
    <dgm:pt modelId="{3472A49F-C768-4525-BDF1-7CDD18981BF4}" type="pres">
      <dgm:prSet presAssocID="{4CEB1235-C68B-44E9-B495-F5319FE9C8FC}"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Venn Diagram"/>
        </a:ext>
      </dgm:extLst>
    </dgm:pt>
    <dgm:pt modelId="{7763C764-5341-45CD-B104-1A5DA04EF441}" type="pres">
      <dgm:prSet presAssocID="{4CEB1235-C68B-44E9-B495-F5319FE9C8FC}" presName="spaceRect" presStyleCnt="0"/>
      <dgm:spPr/>
    </dgm:pt>
    <dgm:pt modelId="{E1414FDA-1B60-4EAD-9A98-96C3A0855BF1}" type="pres">
      <dgm:prSet presAssocID="{4CEB1235-C68B-44E9-B495-F5319FE9C8FC}" presName="parTx" presStyleLbl="revTx" presStyleIdx="3" presStyleCnt="7">
        <dgm:presLayoutVars>
          <dgm:chMax val="0"/>
          <dgm:chPref val="0"/>
        </dgm:presLayoutVars>
      </dgm:prSet>
      <dgm:spPr/>
    </dgm:pt>
    <dgm:pt modelId="{2D9BC5A3-834F-4A57-90CF-5461A5A41C0F}" type="pres">
      <dgm:prSet presAssocID="{7C735C98-3A3E-4B60-A5E0-67016D4BF5B9}" presName="sibTrans" presStyleCnt="0"/>
      <dgm:spPr/>
    </dgm:pt>
    <dgm:pt modelId="{6A2B0B77-FF3E-424E-B8AD-F871C492F55A}" type="pres">
      <dgm:prSet presAssocID="{910924AA-BAC8-414C-A338-A3471D700189}" presName="compNode" presStyleCnt="0"/>
      <dgm:spPr/>
    </dgm:pt>
    <dgm:pt modelId="{D50626C6-6660-4CB6-90CD-65AC53BBB02A}" type="pres">
      <dgm:prSet presAssocID="{910924AA-BAC8-414C-A338-A3471D700189}" presName="bgRect" presStyleLbl="bgShp" presStyleIdx="4" presStyleCnt="7"/>
      <dgm:spPr/>
    </dgm:pt>
    <dgm:pt modelId="{56321FCA-4088-4FDB-AE0F-7F924B5149C6}" type="pres">
      <dgm:prSet presAssocID="{910924AA-BAC8-414C-A338-A3471D700189}"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tatistics"/>
        </a:ext>
      </dgm:extLst>
    </dgm:pt>
    <dgm:pt modelId="{809D9FE1-17B9-4BAC-9994-70B619DC85F4}" type="pres">
      <dgm:prSet presAssocID="{910924AA-BAC8-414C-A338-A3471D700189}" presName="spaceRect" presStyleCnt="0"/>
      <dgm:spPr/>
    </dgm:pt>
    <dgm:pt modelId="{7CDE975E-D05B-448F-9870-C766F8B0BEE8}" type="pres">
      <dgm:prSet presAssocID="{910924AA-BAC8-414C-A338-A3471D700189}" presName="parTx" presStyleLbl="revTx" presStyleIdx="4" presStyleCnt="7">
        <dgm:presLayoutVars>
          <dgm:chMax val="0"/>
          <dgm:chPref val="0"/>
        </dgm:presLayoutVars>
      </dgm:prSet>
      <dgm:spPr/>
    </dgm:pt>
    <dgm:pt modelId="{6D8052E5-2797-4DA0-8FF5-6D6E158BE5CB}" type="pres">
      <dgm:prSet presAssocID="{7823BFEC-9984-4A88-9A6C-1F192EBC9B82}" presName="sibTrans" presStyleCnt="0"/>
      <dgm:spPr/>
    </dgm:pt>
    <dgm:pt modelId="{80343592-85EC-4109-886A-EC34F7464A4E}" type="pres">
      <dgm:prSet presAssocID="{ED30CB17-E388-4C07-A741-E67F5E9D1E8A}" presName="compNode" presStyleCnt="0"/>
      <dgm:spPr/>
    </dgm:pt>
    <dgm:pt modelId="{34614FD9-F102-417A-B3B3-876CFF2C6D70}" type="pres">
      <dgm:prSet presAssocID="{ED30CB17-E388-4C07-A741-E67F5E9D1E8A}" presName="bgRect" presStyleLbl="bgShp" presStyleIdx="5" presStyleCnt="7"/>
      <dgm:spPr/>
    </dgm:pt>
    <dgm:pt modelId="{FCCC2F65-FFB4-40F3-A640-6343F2D323A2}" type="pres">
      <dgm:prSet presAssocID="{ED30CB17-E388-4C07-A741-E67F5E9D1E8A}"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ierarchy"/>
        </a:ext>
      </dgm:extLst>
    </dgm:pt>
    <dgm:pt modelId="{B043AC96-06ED-43F1-8F6B-AF796923D122}" type="pres">
      <dgm:prSet presAssocID="{ED30CB17-E388-4C07-A741-E67F5E9D1E8A}" presName="spaceRect" presStyleCnt="0"/>
      <dgm:spPr/>
    </dgm:pt>
    <dgm:pt modelId="{B875192E-C8E7-4CC9-9C39-995F38922B4C}" type="pres">
      <dgm:prSet presAssocID="{ED30CB17-E388-4C07-A741-E67F5E9D1E8A}" presName="parTx" presStyleLbl="revTx" presStyleIdx="5" presStyleCnt="7">
        <dgm:presLayoutVars>
          <dgm:chMax val="0"/>
          <dgm:chPref val="0"/>
        </dgm:presLayoutVars>
      </dgm:prSet>
      <dgm:spPr/>
    </dgm:pt>
    <dgm:pt modelId="{C6CEDB4E-7EE6-425A-84B6-2A6864B7E5BE}" type="pres">
      <dgm:prSet presAssocID="{9BA43BB5-58D6-456A-80C1-8E7338C49400}" presName="sibTrans" presStyleCnt="0"/>
      <dgm:spPr/>
    </dgm:pt>
    <dgm:pt modelId="{DF61AE46-FB7A-4D97-BBF1-FD32E92A65F5}" type="pres">
      <dgm:prSet presAssocID="{9825AD90-13C9-473E-A139-DF16156C4317}" presName="compNode" presStyleCnt="0"/>
      <dgm:spPr/>
    </dgm:pt>
    <dgm:pt modelId="{A63D217D-6B68-48F7-8D63-E00C46256069}" type="pres">
      <dgm:prSet presAssocID="{9825AD90-13C9-473E-A139-DF16156C4317}" presName="bgRect" presStyleLbl="bgShp" presStyleIdx="6" presStyleCnt="7"/>
      <dgm:spPr/>
    </dgm:pt>
    <dgm:pt modelId="{98ED924D-5C60-4FC4-8778-A9CE49E674EB}" type="pres">
      <dgm:prSet presAssocID="{9825AD90-13C9-473E-A139-DF16156C4317}"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Presentation with Checklist"/>
        </a:ext>
      </dgm:extLst>
    </dgm:pt>
    <dgm:pt modelId="{DDFEA81D-8C5F-406A-A1F1-E4F16E90C00D}" type="pres">
      <dgm:prSet presAssocID="{9825AD90-13C9-473E-A139-DF16156C4317}" presName="spaceRect" presStyleCnt="0"/>
      <dgm:spPr/>
    </dgm:pt>
    <dgm:pt modelId="{A87A0EC5-2CEA-4816-BD7F-329E62DBBEFB}" type="pres">
      <dgm:prSet presAssocID="{9825AD90-13C9-473E-A139-DF16156C4317}" presName="parTx" presStyleLbl="revTx" presStyleIdx="6" presStyleCnt="7">
        <dgm:presLayoutVars>
          <dgm:chMax val="0"/>
          <dgm:chPref val="0"/>
        </dgm:presLayoutVars>
      </dgm:prSet>
      <dgm:spPr/>
    </dgm:pt>
  </dgm:ptLst>
  <dgm:cxnLst>
    <dgm:cxn modelId="{5DF0D425-909B-4F11-9E1B-491F234B28EB}" srcId="{D71B81BD-CC3C-401D-8D82-0C3F6C5122E7}" destId="{8427D6B0-B0B3-4A1F-8377-4C386B23691F}" srcOrd="1" destOrd="0" parTransId="{3C4EFDF5-D656-4191-A4F4-DA8717C1D8DA}" sibTransId="{2001B0EC-B1A0-4000-8225-E00E05E1BED4}"/>
    <dgm:cxn modelId="{9BAC6767-2400-450B-B7FB-EAA21741A582}" type="presOf" srcId="{D71B81BD-CC3C-401D-8D82-0C3F6C5122E7}" destId="{46AE77B6-0DD5-43FF-8930-D2A383EC65CF}" srcOrd="0" destOrd="0" presId="urn:microsoft.com/office/officeart/2018/2/layout/IconVerticalSolidList"/>
    <dgm:cxn modelId="{3A4D7254-4FAC-42D4-A013-E843754C87F5}" srcId="{D71B81BD-CC3C-401D-8D82-0C3F6C5122E7}" destId="{2098F6A3-8CA8-422C-BF09-0E4F31FB8D8E}" srcOrd="0" destOrd="0" parTransId="{DD74823C-4963-4B54-8158-2C546A49FA0E}" sibTransId="{15FBCDF6-B663-4737-9B20-186C142012F2}"/>
    <dgm:cxn modelId="{05C8298D-6198-4CF1-A189-D6A7064AFA16}" type="presOf" srcId="{471774FD-2B5B-49A6-A262-5AD72BC60F1B}" destId="{19CDEA5F-C246-4CA6-9B4F-6FC79FBB4F70}" srcOrd="0" destOrd="0" presId="urn:microsoft.com/office/officeart/2018/2/layout/IconVerticalSolidList"/>
    <dgm:cxn modelId="{824BDC96-B7A8-4A57-9867-E00FB6193A8D}" srcId="{D71B81BD-CC3C-401D-8D82-0C3F6C5122E7}" destId="{ED30CB17-E388-4C07-A741-E67F5E9D1E8A}" srcOrd="5" destOrd="0" parTransId="{B5086969-696E-455C-9924-EA973D82E860}" sibTransId="{9BA43BB5-58D6-456A-80C1-8E7338C49400}"/>
    <dgm:cxn modelId="{885A869E-E79C-4B6A-9809-9D3304032C56}" type="presOf" srcId="{4CEB1235-C68B-44E9-B495-F5319FE9C8FC}" destId="{E1414FDA-1B60-4EAD-9A98-96C3A0855BF1}" srcOrd="0" destOrd="0" presId="urn:microsoft.com/office/officeart/2018/2/layout/IconVerticalSolidList"/>
    <dgm:cxn modelId="{1F3347AC-21F7-42AC-A4EA-3E976C0A6534}" srcId="{D71B81BD-CC3C-401D-8D82-0C3F6C5122E7}" destId="{471774FD-2B5B-49A6-A262-5AD72BC60F1B}" srcOrd="2" destOrd="0" parTransId="{EF2C68CE-CA43-418F-9048-4973C3B70000}" sibTransId="{1968C730-C63D-45D5-BD74-7EC3D0DCC457}"/>
    <dgm:cxn modelId="{904D5AB7-650A-492D-8963-98C9865204A4}" srcId="{D71B81BD-CC3C-401D-8D82-0C3F6C5122E7}" destId="{910924AA-BAC8-414C-A338-A3471D700189}" srcOrd="4" destOrd="0" parTransId="{02D71DBB-7826-4269-AD1C-FEE9ACE9FC9A}" sibTransId="{7823BFEC-9984-4A88-9A6C-1F192EBC9B82}"/>
    <dgm:cxn modelId="{02223FC1-94A5-409F-B797-9BF2A8598AF0}" srcId="{D71B81BD-CC3C-401D-8D82-0C3F6C5122E7}" destId="{4CEB1235-C68B-44E9-B495-F5319FE9C8FC}" srcOrd="3" destOrd="0" parTransId="{56256A37-6403-4026-822F-51F54167AE72}" sibTransId="{7C735C98-3A3E-4B60-A5E0-67016D4BF5B9}"/>
    <dgm:cxn modelId="{7D0907C6-8A18-419B-9EDC-77919A38BE72}" type="presOf" srcId="{910924AA-BAC8-414C-A338-A3471D700189}" destId="{7CDE975E-D05B-448F-9870-C766F8B0BEE8}" srcOrd="0" destOrd="0" presId="urn:microsoft.com/office/officeart/2018/2/layout/IconVerticalSolidList"/>
    <dgm:cxn modelId="{6AD7FCCB-B769-4158-8D53-680AA9629ED7}" type="presOf" srcId="{8427D6B0-B0B3-4A1F-8377-4C386B23691F}" destId="{057D60CA-ABDC-46DF-9192-7B33F5C6C13F}" srcOrd="0" destOrd="0" presId="urn:microsoft.com/office/officeart/2018/2/layout/IconVerticalSolidList"/>
    <dgm:cxn modelId="{E6AD2FF0-139F-48FD-A37F-0268863259AB}" type="presOf" srcId="{2098F6A3-8CA8-422C-BF09-0E4F31FB8D8E}" destId="{3C0B12AC-50EB-4CC7-90BE-3DF89188FA28}" srcOrd="0" destOrd="0" presId="urn:microsoft.com/office/officeart/2018/2/layout/IconVerticalSolidList"/>
    <dgm:cxn modelId="{2BB260F2-C168-4888-B148-AFF19AFF73C4}" srcId="{D71B81BD-CC3C-401D-8D82-0C3F6C5122E7}" destId="{9825AD90-13C9-473E-A139-DF16156C4317}" srcOrd="6" destOrd="0" parTransId="{CF78651D-929D-4004-809F-7E6E8A2D30C6}" sibTransId="{3536D96C-9A9E-47FA-B9A2-3D169032B847}"/>
    <dgm:cxn modelId="{E0A4A2F4-6D17-4495-A412-D65CAC9430EA}" type="presOf" srcId="{ED30CB17-E388-4C07-A741-E67F5E9D1E8A}" destId="{B875192E-C8E7-4CC9-9C39-995F38922B4C}" srcOrd="0" destOrd="0" presId="urn:microsoft.com/office/officeart/2018/2/layout/IconVerticalSolidList"/>
    <dgm:cxn modelId="{C74B43F8-49EE-464F-810D-8676F5C8B676}" type="presOf" srcId="{9825AD90-13C9-473E-A139-DF16156C4317}" destId="{A87A0EC5-2CEA-4816-BD7F-329E62DBBEFB}" srcOrd="0" destOrd="0" presId="urn:microsoft.com/office/officeart/2018/2/layout/IconVerticalSolidList"/>
    <dgm:cxn modelId="{A7941600-B918-4AD7-B828-1E9A4D42A44C}" type="presParOf" srcId="{46AE77B6-0DD5-43FF-8930-D2A383EC65CF}" destId="{BB6E5545-0D84-4720-B1EC-D199C08A6709}" srcOrd="0" destOrd="0" presId="urn:microsoft.com/office/officeart/2018/2/layout/IconVerticalSolidList"/>
    <dgm:cxn modelId="{92838E63-810F-408C-99E1-3166B7DD1DBF}" type="presParOf" srcId="{BB6E5545-0D84-4720-B1EC-D199C08A6709}" destId="{64B14322-2069-4495-9D98-6507233FED6B}" srcOrd="0" destOrd="0" presId="urn:microsoft.com/office/officeart/2018/2/layout/IconVerticalSolidList"/>
    <dgm:cxn modelId="{08B9E9EA-DF97-49F7-B808-26C109EF5024}" type="presParOf" srcId="{BB6E5545-0D84-4720-B1EC-D199C08A6709}" destId="{F69FE051-3351-40A6-A7DA-E6A32DC33811}" srcOrd="1" destOrd="0" presId="urn:microsoft.com/office/officeart/2018/2/layout/IconVerticalSolidList"/>
    <dgm:cxn modelId="{FE491690-B15F-4122-9F16-E66C53D9D96D}" type="presParOf" srcId="{BB6E5545-0D84-4720-B1EC-D199C08A6709}" destId="{6687E86B-356D-4C71-88CD-90CCA5C830D8}" srcOrd="2" destOrd="0" presId="urn:microsoft.com/office/officeart/2018/2/layout/IconVerticalSolidList"/>
    <dgm:cxn modelId="{E6272B55-D072-429E-8F14-75AB7BCEE217}" type="presParOf" srcId="{BB6E5545-0D84-4720-B1EC-D199C08A6709}" destId="{3C0B12AC-50EB-4CC7-90BE-3DF89188FA28}" srcOrd="3" destOrd="0" presId="urn:microsoft.com/office/officeart/2018/2/layout/IconVerticalSolidList"/>
    <dgm:cxn modelId="{2D17789E-5D3E-49F5-B5CD-038A5578D868}" type="presParOf" srcId="{46AE77B6-0DD5-43FF-8930-D2A383EC65CF}" destId="{9A4EAB6E-4EE3-4E7B-8A42-F53E59E82FFE}" srcOrd="1" destOrd="0" presId="urn:microsoft.com/office/officeart/2018/2/layout/IconVerticalSolidList"/>
    <dgm:cxn modelId="{090DC048-03DF-4B80-B3ED-57518650E5D7}" type="presParOf" srcId="{46AE77B6-0DD5-43FF-8930-D2A383EC65CF}" destId="{9F363D72-9D4F-4173-A845-EB494C8423A0}" srcOrd="2" destOrd="0" presId="urn:microsoft.com/office/officeart/2018/2/layout/IconVerticalSolidList"/>
    <dgm:cxn modelId="{8ED440CD-CD85-4C7F-BE95-301E38B80D41}" type="presParOf" srcId="{9F363D72-9D4F-4173-A845-EB494C8423A0}" destId="{1C71CF7C-44F4-46AF-A8A7-7C34DC376B1B}" srcOrd="0" destOrd="0" presId="urn:microsoft.com/office/officeart/2018/2/layout/IconVerticalSolidList"/>
    <dgm:cxn modelId="{10311736-F001-433E-A660-A4470ADBA583}" type="presParOf" srcId="{9F363D72-9D4F-4173-A845-EB494C8423A0}" destId="{EFA9EAAF-87E3-46E3-B922-6A0405B4D3D7}" srcOrd="1" destOrd="0" presId="urn:microsoft.com/office/officeart/2018/2/layout/IconVerticalSolidList"/>
    <dgm:cxn modelId="{9CECDE2C-4C2E-49EE-8914-C451B12D9A3A}" type="presParOf" srcId="{9F363D72-9D4F-4173-A845-EB494C8423A0}" destId="{9F2F3142-5023-4DA0-9484-E5F225864735}" srcOrd="2" destOrd="0" presId="urn:microsoft.com/office/officeart/2018/2/layout/IconVerticalSolidList"/>
    <dgm:cxn modelId="{DBBEBA4E-CEA4-4E3F-B6CD-94DDE47A1B4C}" type="presParOf" srcId="{9F363D72-9D4F-4173-A845-EB494C8423A0}" destId="{057D60CA-ABDC-46DF-9192-7B33F5C6C13F}" srcOrd="3" destOrd="0" presId="urn:microsoft.com/office/officeart/2018/2/layout/IconVerticalSolidList"/>
    <dgm:cxn modelId="{911BB91C-BA72-46FF-9220-9C86F186C522}" type="presParOf" srcId="{46AE77B6-0DD5-43FF-8930-D2A383EC65CF}" destId="{B597321D-4911-432A-AD0E-1A6B3656C8B8}" srcOrd="3" destOrd="0" presId="urn:microsoft.com/office/officeart/2018/2/layout/IconVerticalSolidList"/>
    <dgm:cxn modelId="{C31811B2-D062-4181-848F-6D26811DD8B8}" type="presParOf" srcId="{46AE77B6-0DD5-43FF-8930-D2A383EC65CF}" destId="{A46B26A6-562D-482B-81D7-A9E3579E7973}" srcOrd="4" destOrd="0" presId="urn:microsoft.com/office/officeart/2018/2/layout/IconVerticalSolidList"/>
    <dgm:cxn modelId="{C9DEF229-7954-421A-8275-990511B99984}" type="presParOf" srcId="{A46B26A6-562D-482B-81D7-A9E3579E7973}" destId="{C0B29C48-08FE-407F-8E59-872F7340113D}" srcOrd="0" destOrd="0" presId="urn:microsoft.com/office/officeart/2018/2/layout/IconVerticalSolidList"/>
    <dgm:cxn modelId="{C2E5C431-4C54-4916-A713-DC1D4AF194F4}" type="presParOf" srcId="{A46B26A6-562D-482B-81D7-A9E3579E7973}" destId="{2EB9CCF2-371B-40A1-A8E1-3E62B6D24C20}" srcOrd="1" destOrd="0" presId="urn:microsoft.com/office/officeart/2018/2/layout/IconVerticalSolidList"/>
    <dgm:cxn modelId="{EAFA7563-DF3E-48C9-A209-72EAF9A607DB}" type="presParOf" srcId="{A46B26A6-562D-482B-81D7-A9E3579E7973}" destId="{3529B98C-8766-41C6-9A6C-AE71B4E3E7BE}" srcOrd="2" destOrd="0" presId="urn:microsoft.com/office/officeart/2018/2/layout/IconVerticalSolidList"/>
    <dgm:cxn modelId="{990DEF19-402E-46AD-9771-2F4F29A2AA61}" type="presParOf" srcId="{A46B26A6-562D-482B-81D7-A9E3579E7973}" destId="{19CDEA5F-C246-4CA6-9B4F-6FC79FBB4F70}" srcOrd="3" destOrd="0" presId="urn:microsoft.com/office/officeart/2018/2/layout/IconVerticalSolidList"/>
    <dgm:cxn modelId="{74FCF7A3-A175-4DA3-AC66-CCAEB5F0E2FF}" type="presParOf" srcId="{46AE77B6-0DD5-43FF-8930-D2A383EC65CF}" destId="{5B164C6F-EB8E-45C9-85C8-CF5565CB3F7D}" srcOrd="5" destOrd="0" presId="urn:microsoft.com/office/officeart/2018/2/layout/IconVerticalSolidList"/>
    <dgm:cxn modelId="{3509B8BF-3D6C-4743-A1AE-A59EE9C8A070}" type="presParOf" srcId="{46AE77B6-0DD5-43FF-8930-D2A383EC65CF}" destId="{6FB86C4E-D83F-46F9-9764-F40E9FDB5E56}" srcOrd="6" destOrd="0" presId="urn:microsoft.com/office/officeart/2018/2/layout/IconVerticalSolidList"/>
    <dgm:cxn modelId="{A9E9600A-6919-4728-88BE-4A2BD48D42F9}" type="presParOf" srcId="{6FB86C4E-D83F-46F9-9764-F40E9FDB5E56}" destId="{7EC5DE3A-3687-4F5B-909F-8C66080A641C}" srcOrd="0" destOrd="0" presId="urn:microsoft.com/office/officeart/2018/2/layout/IconVerticalSolidList"/>
    <dgm:cxn modelId="{1CB4927D-A601-4F7D-A715-29CB70726966}" type="presParOf" srcId="{6FB86C4E-D83F-46F9-9764-F40E9FDB5E56}" destId="{3472A49F-C768-4525-BDF1-7CDD18981BF4}" srcOrd="1" destOrd="0" presId="urn:microsoft.com/office/officeart/2018/2/layout/IconVerticalSolidList"/>
    <dgm:cxn modelId="{1F344151-96B6-4673-B371-677FEAF4D36D}" type="presParOf" srcId="{6FB86C4E-D83F-46F9-9764-F40E9FDB5E56}" destId="{7763C764-5341-45CD-B104-1A5DA04EF441}" srcOrd="2" destOrd="0" presId="urn:microsoft.com/office/officeart/2018/2/layout/IconVerticalSolidList"/>
    <dgm:cxn modelId="{102E3E18-D4D7-4D60-AF0E-2D53E9AD1117}" type="presParOf" srcId="{6FB86C4E-D83F-46F9-9764-F40E9FDB5E56}" destId="{E1414FDA-1B60-4EAD-9A98-96C3A0855BF1}" srcOrd="3" destOrd="0" presId="urn:microsoft.com/office/officeart/2018/2/layout/IconVerticalSolidList"/>
    <dgm:cxn modelId="{6335C59D-64C1-4961-A3D4-AFBC7BB2761B}" type="presParOf" srcId="{46AE77B6-0DD5-43FF-8930-D2A383EC65CF}" destId="{2D9BC5A3-834F-4A57-90CF-5461A5A41C0F}" srcOrd="7" destOrd="0" presId="urn:microsoft.com/office/officeart/2018/2/layout/IconVerticalSolidList"/>
    <dgm:cxn modelId="{C80E6284-D9F0-4883-B1DF-FBB42F72F98D}" type="presParOf" srcId="{46AE77B6-0DD5-43FF-8930-D2A383EC65CF}" destId="{6A2B0B77-FF3E-424E-B8AD-F871C492F55A}" srcOrd="8" destOrd="0" presId="urn:microsoft.com/office/officeart/2018/2/layout/IconVerticalSolidList"/>
    <dgm:cxn modelId="{35F0A54A-F041-4A77-B5BC-4824FBA2D652}" type="presParOf" srcId="{6A2B0B77-FF3E-424E-B8AD-F871C492F55A}" destId="{D50626C6-6660-4CB6-90CD-65AC53BBB02A}" srcOrd="0" destOrd="0" presId="urn:microsoft.com/office/officeart/2018/2/layout/IconVerticalSolidList"/>
    <dgm:cxn modelId="{3CC72FB4-8374-4398-8FC8-AE267EAF6F4C}" type="presParOf" srcId="{6A2B0B77-FF3E-424E-B8AD-F871C492F55A}" destId="{56321FCA-4088-4FDB-AE0F-7F924B5149C6}" srcOrd="1" destOrd="0" presId="urn:microsoft.com/office/officeart/2018/2/layout/IconVerticalSolidList"/>
    <dgm:cxn modelId="{F889EA3C-D17A-48C5-AF8F-FE5DE2F5D779}" type="presParOf" srcId="{6A2B0B77-FF3E-424E-B8AD-F871C492F55A}" destId="{809D9FE1-17B9-4BAC-9994-70B619DC85F4}" srcOrd="2" destOrd="0" presId="urn:microsoft.com/office/officeart/2018/2/layout/IconVerticalSolidList"/>
    <dgm:cxn modelId="{94D1A466-B99D-43D8-A0DF-DA56F12B705C}" type="presParOf" srcId="{6A2B0B77-FF3E-424E-B8AD-F871C492F55A}" destId="{7CDE975E-D05B-448F-9870-C766F8B0BEE8}" srcOrd="3" destOrd="0" presId="urn:microsoft.com/office/officeart/2018/2/layout/IconVerticalSolidList"/>
    <dgm:cxn modelId="{B916AF3E-B9BE-4CF3-8A8A-50B441957A5B}" type="presParOf" srcId="{46AE77B6-0DD5-43FF-8930-D2A383EC65CF}" destId="{6D8052E5-2797-4DA0-8FF5-6D6E158BE5CB}" srcOrd="9" destOrd="0" presId="urn:microsoft.com/office/officeart/2018/2/layout/IconVerticalSolidList"/>
    <dgm:cxn modelId="{B08BBFA0-D9F4-4096-B4F1-D74D3BE670C4}" type="presParOf" srcId="{46AE77B6-0DD5-43FF-8930-D2A383EC65CF}" destId="{80343592-85EC-4109-886A-EC34F7464A4E}" srcOrd="10" destOrd="0" presId="urn:microsoft.com/office/officeart/2018/2/layout/IconVerticalSolidList"/>
    <dgm:cxn modelId="{5F997D13-B567-45F8-8A35-B10DEE5E1C77}" type="presParOf" srcId="{80343592-85EC-4109-886A-EC34F7464A4E}" destId="{34614FD9-F102-417A-B3B3-876CFF2C6D70}" srcOrd="0" destOrd="0" presId="urn:microsoft.com/office/officeart/2018/2/layout/IconVerticalSolidList"/>
    <dgm:cxn modelId="{D2F6388A-7D6E-40BD-86DB-15925DAF7A2B}" type="presParOf" srcId="{80343592-85EC-4109-886A-EC34F7464A4E}" destId="{FCCC2F65-FFB4-40F3-A640-6343F2D323A2}" srcOrd="1" destOrd="0" presId="urn:microsoft.com/office/officeart/2018/2/layout/IconVerticalSolidList"/>
    <dgm:cxn modelId="{A0112CC7-23DB-47E5-8FA7-75F4D970D45E}" type="presParOf" srcId="{80343592-85EC-4109-886A-EC34F7464A4E}" destId="{B043AC96-06ED-43F1-8F6B-AF796923D122}" srcOrd="2" destOrd="0" presId="urn:microsoft.com/office/officeart/2018/2/layout/IconVerticalSolidList"/>
    <dgm:cxn modelId="{13E45F5E-71B7-43DC-9E07-8632C5C31FA7}" type="presParOf" srcId="{80343592-85EC-4109-886A-EC34F7464A4E}" destId="{B875192E-C8E7-4CC9-9C39-995F38922B4C}" srcOrd="3" destOrd="0" presId="urn:microsoft.com/office/officeart/2018/2/layout/IconVerticalSolidList"/>
    <dgm:cxn modelId="{1214B7F8-A9DA-4B30-890F-9C464FB05AFC}" type="presParOf" srcId="{46AE77B6-0DD5-43FF-8930-D2A383EC65CF}" destId="{C6CEDB4E-7EE6-425A-84B6-2A6864B7E5BE}" srcOrd="11" destOrd="0" presId="urn:microsoft.com/office/officeart/2018/2/layout/IconVerticalSolidList"/>
    <dgm:cxn modelId="{78A10ABB-C256-4B2B-A79F-0E639DD90C98}" type="presParOf" srcId="{46AE77B6-0DD5-43FF-8930-D2A383EC65CF}" destId="{DF61AE46-FB7A-4D97-BBF1-FD32E92A65F5}" srcOrd="12" destOrd="0" presId="urn:microsoft.com/office/officeart/2018/2/layout/IconVerticalSolidList"/>
    <dgm:cxn modelId="{6DC2219E-09C6-4DE5-93EC-23A3EB296DD9}" type="presParOf" srcId="{DF61AE46-FB7A-4D97-BBF1-FD32E92A65F5}" destId="{A63D217D-6B68-48F7-8D63-E00C46256069}" srcOrd="0" destOrd="0" presId="urn:microsoft.com/office/officeart/2018/2/layout/IconVerticalSolidList"/>
    <dgm:cxn modelId="{68AF1701-CC65-4333-BD92-7215CB510F49}" type="presParOf" srcId="{DF61AE46-FB7A-4D97-BBF1-FD32E92A65F5}" destId="{98ED924D-5C60-4FC4-8778-A9CE49E674EB}" srcOrd="1" destOrd="0" presId="urn:microsoft.com/office/officeart/2018/2/layout/IconVerticalSolidList"/>
    <dgm:cxn modelId="{8A3A9CF8-CBB1-4B5A-AB95-876653FA4889}" type="presParOf" srcId="{DF61AE46-FB7A-4D97-BBF1-FD32E92A65F5}" destId="{DDFEA81D-8C5F-406A-A1F1-E4F16E90C00D}" srcOrd="2" destOrd="0" presId="urn:microsoft.com/office/officeart/2018/2/layout/IconVerticalSolidList"/>
    <dgm:cxn modelId="{BE2B7FEB-8247-4076-9C0F-C7A9A1B50E63}" type="presParOf" srcId="{DF61AE46-FB7A-4D97-BBF1-FD32E92A65F5}" destId="{A87A0EC5-2CEA-4816-BD7F-329E62DBBEF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5F3506-C56F-4B3E-A822-D3C5DCF62ECE}">
      <dsp:nvSpPr>
        <dsp:cNvPr id="0" name=""/>
        <dsp:cNvSpPr/>
      </dsp:nvSpPr>
      <dsp:spPr>
        <a:xfrm>
          <a:off x="0" y="2066"/>
          <a:ext cx="6628804"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592930-3565-4E59-A5A3-4A3ABFE514C3}">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E62C121-7DA3-47E6-A9D5-6C5783DF0236}">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889000">
            <a:lnSpc>
              <a:spcPct val="90000"/>
            </a:lnSpc>
            <a:spcBef>
              <a:spcPct val="0"/>
            </a:spcBef>
            <a:spcAft>
              <a:spcPct val="35000"/>
            </a:spcAft>
            <a:buNone/>
          </a:pPr>
          <a:r>
            <a:rPr lang="en-IN" sz="2000" kern="1200"/>
            <a:t>Research is the systematic approach towards purposeful investigation.</a:t>
          </a:r>
          <a:endParaRPr lang="en-US" sz="2000" kern="1200"/>
        </a:p>
      </dsp:txBody>
      <dsp:txXfrm>
        <a:off x="1209819" y="2066"/>
        <a:ext cx="5418984" cy="1047462"/>
      </dsp:txXfrm>
    </dsp:sp>
    <dsp:sp modelId="{DFE21C48-34B4-4532-AF54-A3583899B5E9}">
      <dsp:nvSpPr>
        <dsp:cNvPr id="0" name=""/>
        <dsp:cNvSpPr/>
      </dsp:nvSpPr>
      <dsp:spPr>
        <a:xfrm>
          <a:off x="0" y="1311395"/>
          <a:ext cx="6628804"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83EA4A-0008-4DFA-82B1-30ABBAA1F25E}">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A357221-B719-438F-9D65-04CDD6C44407}">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889000">
            <a:lnSpc>
              <a:spcPct val="90000"/>
            </a:lnSpc>
            <a:spcBef>
              <a:spcPct val="0"/>
            </a:spcBef>
            <a:spcAft>
              <a:spcPct val="35000"/>
            </a:spcAft>
            <a:buNone/>
          </a:pPr>
          <a:r>
            <a:rPr lang="en-IN" sz="2000" kern="1200"/>
            <a:t>Research as a word has got currency in modern times but it is very old in terms of practice.</a:t>
          </a:r>
          <a:endParaRPr lang="en-US" sz="2000" kern="1200"/>
        </a:p>
      </dsp:txBody>
      <dsp:txXfrm>
        <a:off x="1209819" y="1311395"/>
        <a:ext cx="5418984" cy="1047462"/>
      </dsp:txXfrm>
    </dsp:sp>
    <dsp:sp modelId="{7EF74EF2-99FD-480E-824C-3A0AC415634A}">
      <dsp:nvSpPr>
        <dsp:cNvPr id="0" name=""/>
        <dsp:cNvSpPr/>
      </dsp:nvSpPr>
      <dsp:spPr>
        <a:xfrm>
          <a:off x="0" y="2620723"/>
          <a:ext cx="6628804"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D435A8B-1D5F-4539-8869-EBA6481F685B}">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0F38399-6E75-4E69-804D-44EA374096A9}">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889000">
            <a:lnSpc>
              <a:spcPct val="90000"/>
            </a:lnSpc>
            <a:spcBef>
              <a:spcPct val="0"/>
            </a:spcBef>
            <a:spcAft>
              <a:spcPct val="35000"/>
            </a:spcAft>
            <a:buNone/>
          </a:pPr>
          <a:r>
            <a:rPr lang="en-IN" sz="2000" kern="1200"/>
            <a:t>There is a history of continuous struggle between man and nature.</a:t>
          </a:r>
          <a:endParaRPr lang="en-US" sz="2000" kern="1200"/>
        </a:p>
      </dsp:txBody>
      <dsp:txXfrm>
        <a:off x="1209819" y="2620723"/>
        <a:ext cx="5418984" cy="1047462"/>
      </dsp:txXfrm>
    </dsp:sp>
    <dsp:sp modelId="{9C5F36CE-8FC9-4A87-84C6-4A3D68CF578F}">
      <dsp:nvSpPr>
        <dsp:cNvPr id="0" name=""/>
        <dsp:cNvSpPr/>
      </dsp:nvSpPr>
      <dsp:spPr>
        <a:xfrm>
          <a:off x="0" y="3930051"/>
          <a:ext cx="6628804"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3EE5DE3-9DF2-4D4D-8933-377DD2BB4D78}">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B0C3973-241F-4E10-8654-EEAC29C4F794}">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889000">
            <a:lnSpc>
              <a:spcPct val="90000"/>
            </a:lnSpc>
            <a:spcBef>
              <a:spcPct val="0"/>
            </a:spcBef>
            <a:spcAft>
              <a:spcPct val="35000"/>
            </a:spcAft>
            <a:buNone/>
          </a:pPr>
          <a:r>
            <a:rPr lang="en-IN" sz="2000" kern="1200"/>
            <a:t>History of man on earth is the history of knowledge and knowledge grows through research.</a:t>
          </a:r>
          <a:endParaRPr lang="en-US" sz="2000" kern="1200"/>
        </a:p>
      </dsp:txBody>
      <dsp:txXfrm>
        <a:off x="1209819" y="3930051"/>
        <a:ext cx="5418984" cy="10474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A793F-59CE-42E7-9E94-613029FB6B64}">
      <dsp:nvSpPr>
        <dsp:cNvPr id="0" name=""/>
        <dsp:cNvSpPr/>
      </dsp:nvSpPr>
      <dsp:spPr>
        <a:xfrm>
          <a:off x="0" y="3890"/>
          <a:ext cx="6628804" cy="8286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080DFE-B642-48B0-A800-BB18582C9CF6}">
      <dsp:nvSpPr>
        <dsp:cNvPr id="0" name=""/>
        <dsp:cNvSpPr/>
      </dsp:nvSpPr>
      <dsp:spPr>
        <a:xfrm>
          <a:off x="250661" y="190332"/>
          <a:ext cx="455748" cy="4557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4D8895-DC8E-4F76-862E-1D0B360AC27A}">
      <dsp:nvSpPr>
        <dsp:cNvPr id="0" name=""/>
        <dsp:cNvSpPr/>
      </dsp:nvSpPr>
      <dsp:spPr>
        <a:xfrm>
          <a:off x="957071" y="3890"/>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90000"/>
            </a:lnSpc>
            <a:spcBef>
              <a:spcPct val="0"/>
            </a:spcBef>
            <a:spcAft>
              <a:spcPct val="35000"/>
            </a:spcAft>
            <a:buNone/>
          </a:pPr>
          <a:r>
            <a:rPr lang="en-IN" sz="1900" kern="1200"/>
            <a:t>Geographical Classification.</a:t>
          </a:r>
          <a:endParaRPr lang="en-US" sz="1900" kern="1200"/>
        </a:p>
      </dsp:txBody>
      <dsp:txXfrm>
        <a:off x="957071" y="3890"/>
        <a:ext cx="5671732" cy="828633"/>
      </dsp:txXfrm>
    </dsp:sp>
    <dsp:sp modelId="{661C727E-D4FE-4D4C-90FC-7A9710B44CC7}">
      <dsp:nvSpPr>
        <dsp:cNvPr id="0" name=""/>
        <dsp:cNvSpPr/>
      </dsp:nvSpPr>
      <dsp:spPr>
        <a:xfrm>
          <a:off x="0" y="1039682"/>
          <a:ext cx="6628804" cy="8286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AF5E01-5E2E-49BC-8D72-52C6A2881B42}">
      <dsp:nvSpPr>
        <dsp:cNvPr id="0" name=""/>
        <dsp:cNvSpPr/>
      </dsp:nvSpPr>
      <dsp:spPr>
        <a:xfrm>
          <a:off x="250661" y="1226124"/>
          <a:ext cx="455748" cy="4557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4C2BCEF-B85F-489C-93DF-9BAFB649FA27}">
      <dsp:nvSpPr>
        <dsp:cNvPr id="0" name=""/>
        <dsp:cNvSpPr/>
      </dsp:nvSpPr>
      <dsp:spPr>
        <a:xfrm>
          <a:off x="957071" y="1039682"/>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90000"/>
            </a:lnSpc>
            <a:spcBef>
              <a:spcPct val="0"/>
            </a:spcBef>
            <a:spcAft>
              <a:spcPct val="35000"/>
            </a:spcAft>
            <a:buNone/>
          </a:pPr>
          <a:r>
            <a:rPr lang="en-IN" sz="1900" kern="1200"/>
            <a:t>Periodical Classification.</a:t>
          </a:r>
          <a:endParaRPr lang="en-US" sz="1900" kern="1200"/>
        </a:p>
      </dsp:txBody>
      <dsp:txXfrm>
        <a:off x="957071" y="1039682"/>
        <a:ext cx="5671732" cy="828633"/>
      </dsp:txXfrm>
    </dsp:sp>
    <dsp:sp modelId="{28AE13A9-6898-4236-B577-84AEBC3A0213}">
      <dsp:nvSpPr>
        <dsp:cNvPr id="0" name=""/>
        <dsp:cNvSpPr/>
      </dsp:nvSpPr>
      <dsp:spPr>
        <a:xfrm>
          <a:off x="0" y="2075473"/>
          <a:ext cx="6628804" cy="8286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6888E1-72B7-42B2-8256-C10CD1010A0C}">
      <dsp:nvSpPr>
        <dsp:cNvPr id="0" name=""/>
        <dsp:cNvSpPr/>
      </dsp:nvSpPr>
      <dsp:spPr>
        <a:xfrm>
          <a:off x="250661" y="2261916"/>
          <a:ext cx="455748" cy="4557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F0EEF15-2E76-4F7E-9038-BD73DC586705}">
      <dsp:nvSpPr>
        <dsp:cNvPr id="0" name=""/>
        <dsp:cNvSpPr/>
      </dsp:nvSpPr>
      <dsp:spPr>
        <a:xfrm>
          <a:off x="957071" y="2075473"/>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90000"/>
            </a:lnSpc>
            <a:spcBef>
              <a:spcPct val="0"/>
            </a:spcBef>
            <a:spcAft>
              <a:spcPct val="35000"/>
            </a:spcAft>
            <a:buNone/>
          </a:pPr>
          <a:r>
            <a:rPr lang="en-IN" sz="1900" kern="1200"/>
            <a:t>Qualitative Classification.</a:t>
          </a:r>
          <a:endParaRPr lang="en-US" sz="1900" kern="1200"/>
        </a:p>
      </dsp:txBody>
      <dsp:txXfrm>
        <a:off x="957071" y="2075473"/>
        <a:ext cx="5671732" cy="828633"/>
      </dsp:txXfrm>
    </dsp:sp>
    <dsp:sp modelId="{17E6A8EC-7D4B-4E22-A4CA-A117F7C431E4}">
      <dsp:nvSpPr>
        <dsp:cNvPr id="0" name=""/>
        <dsp:cNvSpPr/>
      </dsp:nvSpPr>
      <dsp:spPr>
        <a:xfrm>
          <a:off x="0" y="3111265"/>
          <a:ext cx="6628804" cy="8286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67170C-B288-4F04-8EBF-D0F6DDADC626}">
      <dsp:nvSpPr>
        <dsp:cNvPr id="0" name=""/>
        <dsp:cNvSpPr/>
      </dsp:nvSpPr>
      <dsp:spPr>
        <a:xfrm>
          <a:off x="250661" y="3297708"/>
          <a:ext cx="455748" cy="4557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1F40CF7-2CCE-4545-9A47-5B215B499302}">
      <dsp:nvSpPr>
        <dsp:cNvPr id="0" name=""/>
        <dsp:cNvSpPr/>
      </dsp:nvSpPr>
      <dsp:spPr>
        <a:xfrm>
          <a:off x="957071" y="3111265"/>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90000"/>
            </a:lnSpc>
            <a:spcBef>
              <a:spcPct val="0"/>
            </a:spcBef>
            <a:spcAft>
              <a:spcPct val="35000"/>
            </a:spcAft>
            <a:buNone/>
          </a:pPr>
          <a:r>
            <a:rPr lang="en-IN" sz="1900" kern="1200"/>
            <a:t>Conditional Classification.</a:t>
          </a:r>
          <a:endParaRPr lang="en-US" sz="1900" kern="1200"/>
        </a:p>
      </dsp:txBody>
      <dsp:txXfrm>
        <a:off x="957071" y="3111265"/>
        <a:ext cx="5671732" cy="828633"/>
      </dsp:txXfrm>
    </dsp:sp>
    <dsp:sp modelId="{5A84BCC5-C262-4F7D-B1EE-8CF28AB5A6FF}">
      <dsp:nvSpPr>
        <dsp:cNvPr id="0" name=""/>
        <dsp:cNvSpPr/>
      </dsp:nvSpPr>
      <dsp:spPr>
        <a:xfrm>
          <a:off x="0" y="4147057"/>
          <a:ext cx="6628804" cy="82863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36CB05-81FD-405E-9DB5-7F20F6B7C961}">
      <dsp:nvSpPr>
        <dsp:cNvPr id="0" name=""/>
        <dsp:cNvSpPr/>
      </dsp:nvSpPr>
      <dsp:spPr>
        <a:xfrm>
          <a:off x="250661" y="4333499"/>
          <a:ext cx="455748" cy="45574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48691FB-F509-4055-B850-93A7C193090D}">
      <dsp:nvSpPr>
        <dsp:cNvPr id="0" name=""/>
        <dsp:cNvSpPr/>
      </dsp:nvSpPr>
      <dsp:spPr>
        <a:xfrm>
          <a:off x="957071" y="4147057"/>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90000"/>
            </a:lnSpc>
            <a:spcBef>
              <a:spcPct val="0"/>
            </a:spcBef>
            <a:spcAft>
              <a:spcPct val="35000"/>
            </a:spcAft>
            <a:buNone/>
          </a:pPr>
          <a:r>
            <a:rPr lang="en-IN" sz="1900" kern="1200"/>
            <a:t>Classification on the basis of values.</a:t>
          </a:r>
          <a:endParaRPr lang="en-US" sz="1900" kern="1200"/>
        </a:p>
      </dsp:txBody>
      <dsp:txXfrm>
        <a:off x="957071" y="4147057"/>
        <a:ext cx="5671732" cy="828633"/>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C4C2FB-00CC-4ACD-B88B-B61BC946D0D6}">
      <dsp:nvSpPr>
        <dsp:cNvPr id="0" name=""/>
        <dsp:cNvSpPr/>
      </dsp:nvSpPr>
      <dsp:spPr>
        <a:xfrm>
          <a:off x="0" y="64290"/>
          <a:ext cx="6628804" cy="7605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After classification, the next step is analysis of data.</a:t>
          </a:r>
          <a:endParaRPr lang="en-US" sz="2000" kern="1200"/>
        </a:p>
      </dsp:txBody>
      <dsp:txXfrm>
        <a:off x="37125" y="101415"/>
        <a:ext cx="6554554" cy="686250"/>
      </dsp:txXfrm>
    </dsp:sp>
    <dsp:sp modelId="{8B4A8C75-70E8-4383-97E8-31F867C25F82}">
      <dsp:nvSpPr>
        <dsp:cNvPr id="0" name=""/>
        <dsp:cNvSpPr/>
      </dsp:nvSpPr>
      <dsp:spPr>
        <a:xfrm>
          <a:off x="0" y="882390"/>
          <a:ext cx="6628804" cy="760500"/>
        </a:xfrm>
        <a:prstGeom prst="roundRect">
          <a:avLst/>
        </a:prstGeom>
        <a:gradFill rotWithShape="0">
          <a:gsLst>
            <a:gs pos="0">
              <a:schemeClr val="accent2">
                <a:hueOff val="-592857"/>
                <a:satOff val="2840"/>
                <a:lumOff val="2627"/>
                <a:alphaOff val="0"/>
                <a:tint val="96000"/>
                <a:lumMod val="100000"/>
              </a:schemeClr>
            </a:gs>
            <a:gs pos="78000">
              <a:schemeClr val="accent2">
                <a:hueOff val="-592857"/>
                <a:satOff val="2840"/>
                <a:lumOff val="262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Objectives cannot be fulfilled without analysis of data.</a:t>
          </a:r>
          <a:endParaRPr lang="en-US" sz="2000" kern="1200"/>
        </a:p>
      </dsp:txBody>
      <dsp:txXfrm>
        <a:off x="37125" y="919515"/>
        <a:ext cx="6554554" cy="686250"/>
      </dsp:txXfrm>
    </dsp:sp>
    <dsp:sp modelId="{E33ADDE0-0A48-4459-A801-525ACC65A9F3}">
      <dsp:nvSpPr>
        <dsp:cNvPr id="0" name=""/>
        <dsp:cNvSpPr/>
      </dsp:nvSpPr>
      <dsp:spPr>
        <a:xfrm>
          <a:off x="0" y="1700490"/>
          <a:ext cx="6628804" cy="760500"/>
        </a:xfrm>
        <a:prstGeom prst="roundRect">
          <a:avLst/>
        </a:prstGeom>
        <a:gradFill rotWithShape="0">
          <a:gsLst>
            <a:gs pos="0">
              <a:schemeClr val="accent2">
                <a:hueOff val="-1185714"/>
                <a:satOff val="5680"/>
                <a:lumOff val="5255"/>
                <a:alphaOff val="0"/>
                <a:tint val="96000"/>
                <a:lumMod val="100000"/>
              </a:schemeClr>
            </a:gs>
            <a:gs pos="78000">
              <a:schemeClr val="accent2">
                <a:hueOff val="-1185714"/>
                <a:satOff val="5680"/>
                <a:lumOff val="525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Authenticity of data can be proved through proper analysis.</a:t>
          </a:r>
          <a:endParaRPr lang="en-US" sz="2000" kern="1200"/>
        </a:p>
      </dsp:txBody>
      <dsp:txXfrm>
        <a:off x="37125" y="1737615"/>
        <a:ext cx="6554554" cy="686250"/>
      </dsp:txXfrm>
    </dsp:sp>
    <dsp:sp modelId="{D2CE9CB3-D782-4E7D-A30D-E1931C201DDA}">
      <dsp:nvSpPr>
        <dsp:cNvPr id="0" name=""/>
        <dsp:cNvSpPr/>
      </dsp:nvSpPr>
      <dsp:spPr>
        <a:xfrm>
          <a:off x="0" y="2518590"/>
          <a:ext cx="6628804" cy="760500"/>
        </a:xfrm>
        <a:prstGeom prst="roundRect">
          <a:avLst/>
        </a:prstGeom>
        <a:gradFill rotWithShape="0">
          <a:gsLst>
            <a:gs pos="0">
              <a:schemeClr val="accent2">
                <a:hueOff val="-1778572"/>
                <a:satOff val="8520"/>
                <a:lumOff val="7882"/>
                <a:alphaOff val="0"/>
                <a:tint val="96000"/>
                <a:lumMod val="100000"/>
              </a:schemeClr>
            </a:gs>
            <a:gs pos="78000">
              <a:schemeClr val="accent2">
                <a:hueOff val="-1778572"/>
                <a:satOff val="8520"/>
                <a:lumOff val="788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Important data should be selected from the collected data and their comparative study should be made.</a:t>
          </a:r>
          <a:endParaRPr lang="en-US" sz="2000" kern="1200"/>
        </a:p>
      </dsp:txBody>
      <dsp:txXfrm>
        <a:off x="37125" y="2555715"/>
        <a:ext cx="6554554" cy="686250"/>
      </dsp:txXfrm>
    </dsp:sp>
    <dsp:sp modelId="{208892D5-A26F-40A8-AD56-4B87F97EA793}">
      <dsp:nvSpPr>
        <dsp:cNvPr id="0" name=""/>
        <dsp:cNvSpPr/>
      </dsp:nvSpPr>
      <dsp:spPr>
        <a:xfrm>
          <a:off x="0" y="3336690"/>
          <a:ext cx="6628804" cy="760500"/>
        </a:xfrm>
        <a:prstGeom prst="roundRect">
          <a:avLst/>
        </a:prstGeom>
        <a:gradFill rotWithShape="0">
          <a:gsLst>
            <a:gs pos="0">
              <a:schemeClr val="accent2">
                <a:hueOff val="-2371429"/>
                <a:satOff val="11360"/>
                <a:lumOff val="10510"/>
                <a:alphaOff val="0"/>
                <a:tint val="96000"/>
                <a:lumMod val="100000"/>
              </a:schemeClr>
            </a:gs>
            <a:gs pos="78000">
              <a:schemeClr val="accent2">
                <a:hueOff val="-2371429"/>
                <a:satOff val="11360"/>
                <a:lumOff val="1051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Comparison helps in depth and detailed study.</a:t>
          </a:r>
          <a:endParaRPr lang="en-US" sz="2000" kern="1200"/>
        </a:p>
      </dsp:txBody>
      <dsp:txXfrm>
        <a:off x="37125" y="3373815"/>
        <a:ext cx="6554554" cy="686250"/>
      </dsp:txXfrm>
    </dsp:sp>
    <dsp:sp modelId="{E5504514-4878-48BA-906E-9F99D4AEF6E6}">
      <dsp:nvSpPr>
        <dsp:cNvPr id="0" name=""/>
        <dsp:cNvSpPr/>
      </dsp:nvSpPr>
      <dsp:spPr>
        <a:xfrm>
          <a:off x="0" y="4154790"/>
          <a:ext cx="6628804" cy="760500"/>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N" sz="2000" kern="1200"/>
            <a:t>Data analysis either brings confirmation to old assumptions or it proves them invalid.</a:t>
          </a:r>
          <a:endParaRPr lang="en-US" sz="2000" kern="1200"/>
        </a:p>
      </dsp:txBody>
      <dsp:txXfrm>
        <a:off x="37125" y="4191915"/>
        <a:ext cx="6554554" cy="6862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296C65-A35E-4716-B734-149D4EFFA459}">
      <dsp:nvSpPr>
        <dsp:cNvPr id="0" name=""/>
        <dsp:cNvSpPr/>
      </dsp:nvSpPr>
      <dsp:spPr>
        <a:xfrm>
          <a:off x="0" y="2066"/>
          <a:ext cx="6628804"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8691906-6238-45E8-A833-39C2CBE6ED21}">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D31FF10-B6D6-46F8-839D-985B55FFAC7A}">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55650">
            <a:lnSpc>
              <a:spcPct val="90000"/>
            </a:lnSpc>
            <a:spcBef>
              <a:spcPct val="0"/>
            </a:spcBef>
            <a:spcAft>
              <a:spcPct val="35000"/>
            </a:spcAft>
            <a:buNone/>
          </a:pPr>
          <a:r>
            <a:rPr lang="en-IN" sz="1700" kern="1200"/>
            <a:t>After analysis of collected facts, the conclusion is obtained. This process is called description of data.</a:t>
          </a:r>
          <a:endParaRPr lang="en-US" sz="1700" kern="1200"/>
        </a:p>
      </dsp:txBody>
      <dsp:txXfrm>
        <a:off x="1209819" y="2066"/>
        <a:ext cx="5418984" cy="1047462"/>
      </dsp:txXfrm>
    </dsp:sp>
    <dsp:sp modelId="{5FD34960-DEBF-4DA1-AC8D-A7B0A6B66363}">
      <dsp:nvSpPr>
        <dsp:cNvPr id="0" name=""/>
        <dsp:cNvSpPr/>
      </dsp:nvSpPr>
      <dsp:spPr>
        <a:xfrm>
          <a:off x="0" y="1311395"/>
          <a:ext cx="6628804"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8A3E97-E0B1-47F1-AA19-DD618BFF3CC0}">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87E5426-1F74-4F81-9473-8F5ACFED76DA}">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55650">
            <a:lnSpc>
              <a:spcPct val="90000"/>
            </a:lnSpc>
            <a:spcBef>
              <a:spcPct val="0"/>
            </a:spcBef>
            <a:spcAft>
              <a:spcPct val="35000"/>
            </a:spcAft>
            <a:buNone/>
          </a:pPr>
          <a:r>
            <a:rPr lang="en-IN" sz="1700" kern="1200"/>
            <a:t>During this process, researcher tries to clarify the cause and effect relationship.</a:t>
          </a:r>
          <a:endParaRPr lang="en-US" sz="1700" kern="1200"/>
        </a:p>
      </dsp:txBody>
      <dsp:txXfrm>
        <a:off x="1209819" y="1311395"/>
        <a:ext cx="5418984" cy="1047462"/>
      </dsp:txXfrm>
    </dsp:sp>
    <dsp:sp modelId="{26B905AC-35BC-497F-9E07-B9D3EF811FA2}">
      <dsp:nvSpPr>
        <dsp:cNvPr id="0" name=""/>
        <dsp:cNvSpPr/>
      </dsp:nvSpPr>
      <dsp:spPr>
        <a:xfrm>
          <a:off x="0" y="2620723"/>
          <a:ext cx="6628804"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A45AE2-B840-47E5-A4F1-11E728A828DC}">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5316085-D329-48E8-8136-FC8BB9282575}">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55650">
            <a:lnSpc>
              <a:spcPct val="90000"/>
            </a:lnSpc>
            <a:spcBef>
              <a:spcPct val="0"/>
            </a:spcBef>
            <a:spcAft>
              <a:spcPct val="35000"/>
            </a:spcAft>
            <a:buNone/>
          </a:pPr>
          <a:r>
            <a:rPr lang="en-IN" sz="1700" kern="1200"/>
            <a:t>Objective analysis and description is the basis of scientific study.</a:t>
          </a:r>
          <a:endParaRPr lang="en-US" sz="1700" kern="1200"/>
        </a:p>
      </dsp:txBody>
      <dsp:txXfrm>
        <a:off x="1209819" y="2620723"/>
        <a:ext cx="5418984" cy="1047462"/>
      </dsp:txXfrm>
    </dsp:sp>
    <dsp:sp modelId="{C7CA01C2-1CD7-40E3-967E-7683EDFDBC0C}">
      <dsp:nvSpPr>
        <dsp:cNvPr id="0" name=""/>
        <dsp:cNvSpPr/>
      </dsp:nvSpPr>
      <dsp:spPr>
        <a:xfrm>
          <a:off x="0" y="3930051"/>
          <a:ext cx="6628804"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E0B4E07-51F4-43CB-8E4C-1C91D48B2512}">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67BE5C3-66CD-4B23-A1FA-C617FD04D0E0}">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55650">
            <a:lnSpc>
              <a:spcPct val="90000"/>
            </a:lnSpc>
            <a:spcBef>
              <a:spcPct val="0"/>
            </a:spcBef>
            <a:spcAft>
              <a:spcPct val="35000"/>
            </a:spcAft>
            <a:buNone/>
          </a:pPr>
          <a:r>
            <a:rPr lang="en-IN" sz="1700" kern="1200"/>
            <a:t>It is very difficult to maintain objectivity in Historical method, because researcher has to depend on other sources ,believes and points of views. </a:t>
          </a:r>
          <a:endParaRPr lang="en-US" sz="1700" kern="1200"/>
        </a:p>
      </dsp:txBody>
      <dsp:txXfrm>
        <a:off x="1209819" y="3930051"/>
        <a:ext cx="5418984" cy="10474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87321D-66AE-448D-8A30-0084D1A73EE8}">
      <dsp:nvSpPr>
        <dsp:cNvPr id="0" name=""/>
        <dsp:cNvSpPr/>
      </dsp:nvSpPr>
      <dsp:spPr>
        <a:xfrm>
          <a:off x="0" y="2066"/>
          <a:ext cx="6628804"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CCD029-3985-4C05-A107-B04A1586FE70}">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C8F24F7-308D-4EA6-B9EC-7BC8284B116E}">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US" sz="1600" kern="1200"/>
            <a:t>Historical method id a method of studying chronological development of events, facts or attitudes from past.</a:t>
          </a:r>
        </a:p>
      </dsp:txBody>
      <dsp:txXfrm>
        <a:off x="1209819" y="2066"/>
        <a:ext cx="5418984" cy="1047462"/>
      </dsp:txXfrm>
    </dsp:sp>
    <dsp:sp modelId="{549B8D39-96FB-4EB3-B237-CE3EAB67570E}">
      <dsp:nvSpPr>
        <dsp:cNvPr id="0" name=""/>
        <dsp:cNvSpPr/>
      </dsp:nvSpPr>
      <dsp:spPr>
        <a:xfrm>
          <a:off x="0" y="1311395"/>
          <a:ext cx="6628804"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D66387-FF3F-4646-8C4D-228477D184F8}">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4045C2C-717B-483C-94A9-D36EC00DC80F}">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US" sz="1600" kern="1200"/>
            <a:t>In this method efforts are made to solve the present problems of the society on the basis of past events.</a:t>
          </a:r>
        </a:p>
      </dsp:txBody>
      <dsp:txXfrm>
        <a:off x="1209819" y="1311395"/>
        <a:ext cx="5418984" cy="1047462"/>
      </dsp:txXfrm>
    </dsp:sp>
    <dsp:sp modelId="{9E17E221-4825-4EB2-98D6-086F8EB29EF4}">
      <dsp:nvSpPr>
        <dsp:cNvPr id="0" name=""/>
        <dsp:cNvSpPr/>
      </dsp:nvSpPr>
      <dsp:spPr>
        <a:xfrm>
          <a:off x="0" y="2620723"/>
          <a:ext cx="6628804"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9807C3-2B58-44C2-A51F-574E3910F686}">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CF7AF53-F6B5-4CCB-9B3C-E374445C2B52}">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US" sz="1600" kern="1200"/>
            <a:t>Historical method is useful in the field of History, linguistics and literature but, it can be applied to trace the historical development of any branch of knowledge.</a:t>
          </a:r>
        </a:p>
      </dsp:txBody>
      <dsp:txXfrm>
        <a:off x="1209819" y="2620723"/>
        <a:ext cx="5418984" cy="1047462"/>
      </dsp:txXfrm>
    </dsp:sp>
    <dsp:sp modelId="{5B051B0A-3BFF-4EB6-BB96-2010D172407C}">
      <dsp:nvSpPr>
        <dsp:cNvPr id="0" name=""/>
        <dsp:cNvSpPr/>
      </dsp:nvSpPr>
      <dsp:spPr>
        <a:xfrm>
          <a:off x="0" y="3930051"/>
          <a:ext cx="6628804"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44E60A-DB1B-48AF-B74E-D39129D85E6A}">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6B27BD7-BD3E-4453-9057-AA15C7E39A37}">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11200">
            <a:lnSpc>
              <a:spcPct val="90000"/>
            </a:lnSpc>
            <a:spcBef>
              <a:spcPct val="0"/>
            </a:spcBef>
            <a:spcAft>
              <a:spcPct val="35000"/>
            </a:spcAft>
            <a:buNone/>
          </a:pPr>
          <a:r>
            <a:rPr lang="en-US" sz="1600" kern="1200" dirty="0"/>
            <a:t>Historical method is in  real sense, the subjective search, which helps only in reaching near the authenticity.  </a:t>
          </a:r>
        </a:p>
      </dsp:txBody>
      <dsp:txXfrm>
        <a:off x="1209819" y="3930051"/>
        <a:ext cx="5418984" cy="10474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B620A3-9F1E-4B00-A0EF-40E92D2CAC74}">
      <dsp:nvSpPr>
        <dsp:cNvPr id="0" name=""/>
        <dsp:cNvSpPr/>
      </dsp:nvSpPr>
      <dsp:spPr>
        <a:xfrm>
          <a:off x="0" y="3890"/>
          <a:ext cx="6628804" cy="82863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AA595F-B1A0-4C80-AE78-EE90633D4ACE}">
      <dsp:nvSpPr>
        <dsp:cNvPr id="0" name=""/>
        <dsp:cNvSpPr/>
      </dsp:nvSpPr>
      <dsp:spPr>
        <a:xfrm>
          <a:off x="250661" y="190332"/>
          <a:ext cx="455748" cy="4557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64A5F3B-F536-4765-8A9D-1ABB297E64F5}">
      <dsp:nvSpPr>
        <dsp:cNvPr id="0" name=""/>
        <dsp:cNvSpPr/>
      </dsp:nvSpPr>
      <dsp:spPr>
        <a:xfrm>
          <a:off x="957071" y="3890"/>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90000"/>
            </a:lnSpc>
            <a:spcBef>
              <a:spcPct val="0"/>
            </a:spcBef>
            <a:spcAft>
              <a:spcPct val="35000"/>
            </a:spcAft>
            <a:buNone/>
          </a:pPr>
          <a:r>
            <a:rPr lang="en-IN" sz="1900" kern="1200"/>
            <a:t>The method or technique used in conducting research operations is known as Research method.</a:t>
          </a:r>
          <a:endParaRPr lang="en-US" sz="1900" kern="1200"/>
        </a:p>
      </dsp:txBody>
      <dsp:txXfrm>
        <a:off x="957071" y="3890"/>
        <a:ext cx="5671732" cy="828633"/>
      </dsp:txXfrm>
    </dsp:sp>
    <dsp:sp modelId="{626B3EBE-706E-4B79-9168-1A73F0904551}">
      <dsp:nvSpPr>
        <dsp:cNvPr id="0" name=""/>
        <dsp:cNvSpPr/>
      </dsp:nvSpPr>
      <dsp:spPr>
        <a:xfrm>
          <a:off x="0" y="1039682"/>
          <a:ext cx="6628804" cy="828633"/>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6FB3C06-F995-4063-9456-6D1483DFF925}">
      <dsp:nvSpPr>
        <dsp:cNvPr id="0" name=""/>
        <dsp:cNvSpPr/>
      </dsp:nvSpPr>
      <dsp:spPr>
        <a:xfrm>
          <a:off x="250661" y="1226124"/>
          <a:ext cx="455748" cy="4557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44A2C1C-73FE-4383-86EB-F213FCD738F8}">
      <dsp:nvSpPr>
        <dsp:cNvPr id="0" name=""/>
        <dsp:cNvSpPr/>
      </dsp:nvSpPr>
      <dsp:spPr>
        <a:xfrm>
          <a:off x="957071" y="1039682"/>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90000"/>
            </a:lnSpc>
            <a:spcBef>
              <a:spcPct val="0"/>
            </a:spcBef>
            <a:spcAft>
              <a:spcPct val="35000"/>
            </a:spcAft>
            <a:buNone/>
          </a:pPr>
          <a:r>
            <a:rPr lang="en-IN" sz="1900" kern="1200"/>
            <a:t>Research techniques are the tools of researcher.</a:t>
          </a:r>
          <a:endParaRPr lang="en-US" sz="1900" kern="1200"/>
        </a:p>
      </dsp:txBody>
      <dsp:txXfrm>
        <a:off x="957071" y="1039682"/>
        <a:ext cx="5671732" cy="828633"/>
      </dsp:txXfrm>
    </dsp:sp>
    <dsp:sp modelId="{5CC42856-EA2C-4E33-ABD8-38A761FE1DBA}">
      <dsp:nvSpPr>
        <dsp:cNvPr id="0" name=""/>
        <dsp:cNvSpPr/>
      </dsp:nvSpPr>
      <dsp:spPr>
        <a:xfrm>
          <a:off x="0" y="2075473"/>
          <a:ext cx="6628804" cy="828633"/>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D599441-409F-4C39-80EB-24A1D3D180BC}">
      <dsp:nvSpPr>
        <dsp:cNvPr id="0" name=""/>
        <dsp:cNvSpPr/>
      </dsp:nvSpPr>
      <dsp:spPr>
        <a:xfrm>
          <a:off x="250661" y="2261916"/>
          <a:ext cx="455748" cy="45574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F5F94E2-E1C7-4DCF-9199-67BB6CEB16A6}">
      <dsp:nvSpPr>
        <dsp:cNvPr id="0" name=""/>
        <dsp:cNvSpPr/>
      </dsp:nvSpPr>
      <dsp:spPr>
        <a:xfrm>
          <a:off x="957071" y="2075473"/>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90000"/>
            </a:lnSpc>
            <a:spcBef>
              <a:spcPct val="0"/>
            </a:spcBef>
            <a:spcAft>
              <a:spcPct val="35000"/>
            </a:spcAft>
            <a:buNone/>
          </a:pPr>
          <a:r>
            <a:rPr lang="en-IN" sz="1900" kern="1200"/>
            <a:t>Research method leads to systematic and fruitful research.</a:t>
          </a:r>
          <a:endParaRPr lang="en-US" sz="1900" kern="1200"/>
        </a:p>
      </dsp:txBody>
      <dsp:txXfrm>
        <a:off x="957071" y="2075473"/>
        <a:ext cx="5671732" cy="828633"/>
      </dsp:txXfrm>
    </dsp:sp>
    <dsp:sp modelId="{5A62D1D6-98BB-435F-B3BE-513BF51D18C2}">
      <dsp:nvSpPr>
        <dsp:cNvPr id="0" name=""/>
        <dsp:cNvSpPr/>
      </dsp:nvSpPr>
      <dsp:spPr>
        <a:xfrm>
          <a:off x="0" y="3111265"/>
          <a:ext cx="6628804" cy="828633"/>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D7CCAA-AE8D-4CBF-9F20-26B3228D62F9}">
      <dsp:nvSpPr>
        <dsp:cNvPr id="0" name=""/>
        <dsp:cNvSpPr/>
      </dsp:nvSpPr>
      <dsp:spPr>
        <a:xfrm>
          <a:off x="250661" y="3297708"/>
          <a:ext cx="455748" cy="45574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5FD9EAE-5826-4705-AC13-8F10DF489B7C}">
      <dsp:nvSpPr>
        <dsp:cNvPr id="0" name=""/>
        <dsp:cNvSpPr/>
      </dsp:nvSpPr>
      <dsp:spPr>
        <a:xfrm>
          <a:off x="957071" y="3111265"/>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90000"/>
            </a:lnSpc>
            <a:spcBef>
              <a:spcPct val="0"/>
            </a:spcBef>
            <a:spcAft>
              <a:spcPct val="35000"/>
            </a:spcAft>
            <a:buNone/>
          </a:pPr>
          <a:r>
            <a:rPr lang="en-IN" sz="1900" kern="1200"/>
            <a:t>Research method makes a researcher strong and able to face new problems and challenges.</a:t>
          </a:r>
          <a:endParaRPr lang="en-US" sz="1900" kern="1200"/>
        </a:p>
      </dsp:txBody>
      <dsp:txXfrm>
        <a:off x="957071" y="3111265"/>
        <a:ext cx="5671732" cy="828633"/>
      </dsp:txXfrm>
    </dsp:sp>
    <dsp:sp modelId="{9316A3EF-F729-4FF9-AC76-2CF819032DE4}">
      <dsp:nvSpPr>
        <dsp:cNvPr id="0" name=""/>
        <dsp:cNvSpPr/>
      </dsp:nvSpPr>
      <dsp:spPr>
        <a:xfrm>
          <a:off x="0" y="4147057"/>
          <a:ext cx="6628804" cy="828633"/>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22F4810-3C5A-4DBB-971B-92A5564606C8}">
      <dsp:nvSpPr>
        <dsp:cNvPr id="0" name=""/>
        <dsp:cNvSpPr/>
      </dsp:nvSpPr>
      <dsp:spPr>
        <a:xfrm>
          <a:off x="250661" y="4333499"/>
          <a:ext cx="455748" cy="455748"/>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DBB6DAF3-9406-47CC-AC0B-E4453628F1C6}">
      <dsp:nvSpPr>
        <dsp:cNvPr id="0" name=""/>
        <dsp:cNvSpPr/>
      </dsp:nvSpPr>
      <dsp:spPr>
        <a:xfrm>
          <a:off x="957071" y="4147057"/>
          <a:ext cx="5671732" cy="8286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97" tIns="87697" rIns="87697" bIns="87697" numCol="1" spcCol="1270" anchor="ctr" anchorCtr="0">
          <a:noAutofit/>
        </a:bodyPr>
        <a:lstStyle/>
        <a:p>
          <a:pPr marL="0" lvl="0" indent="0" algn="l" defTabSz="844550">
            <a:lnSpc>
              <a:spcPct val="90000"/>
            </a:lnSpc>
            <a:spcBef>
              <a:spcPct val="0"/>
            </a:spcBef>
            <a:spcAft>
              <a:spcPct val="35000"/>
            </a:spcAft>
            <a:buNone/>
          </a:pPr>
          <a:r>
            <a:rPr lang="en-IN" sz="1900" kern="1200"/>
            <a:t>Historical research is the research on past social forces which have shaped the present. </a:t>
          </a:r>
          <a:endParaRPr lang="en-US" sz="1900" kern="1200"/>
        </a:p>
      </dsp:txBody>
      <dsp:txXfrm>
        <a:off x="957071" y="4147057"/>
        <a:ext cx="5671732" cy="82863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098A5E-6AC2-4791-89BC-621D04845F9E}">
      <dsp:nvSpPr>
        <dsp:cNvPr id="0" name=""/>
        <dsp:cNvSpPr/>
      </dsp:nvSpPr>
      <dsp:spPr>
        <a:xfrm>
          <a:off x="0" y="2066"/>
          <a:ext cx="6628804"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941827-3547-4AF2-93E0-EE0910A14AD0}">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FACF9AA-2594-4231-8B5F-5C0A3B57E26B}">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55650">
            <a:lnSpc>
              <a:spcPct val="90000"/>
            </a:lnSpc>
            <a:spcBef>
              <a:spcPct val="0"/>
            </a:spcBef>
            <a:spcAft>
              <a:spcPct val="35000"/>
            </a:spcAft>
            <a:buNone/>
          </a:pPr>
          <a:r>
            <a:rPr lang="en-IN" sz="1700" kern="1200"/>
            <a:t>History is a list of chronological events which help to understand the present and to some extent, to predict the future.</a:t>
          </a:r>
          <a:endParaRPr lang="en-US" sz="1700" kern="1200"/>
        </a:p>
      </dsp:txBody>
      <dsp:txXfrm>
        <a:off x="1209819" y="2066"/>
        <a:ext cx="5418984" cy="1047462"/>
      </dsp:txXfrm>
    </dsp:sp>
    <dsp:sp modelId="{FBCCCF7F-B956-49B2-912B-46F80E85570C}">
      <dsp:nvSpPr>
        <dsp:cNvPr id="0" name=""/>
        <dsp:cNvSpPr/>
      </dsp:nvSpPr>
      <dsp:spPr>
        <a:xfrm>
          <a:off x="0" y="1311395"/>
          <a:ext cx="6628804"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67B3E6C-6196-4F05-9DDF-C9B28CDAC4D0}">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674B342-3693-40FD-94CD-98AF67F59E63}">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55650">
            <a:lnSpc>
              <a:spcPct val="90000"/>
            </a:lnSpc>
            <a:spcBef>
              <a:spcPct val="0"/>
            </a:spcBef>
            <a:spcAft>
              <a:spcPct val="35000"/>
            </a:spcAft>
            <a:buNone/>
          </a:pPr>
          <a:r>
            <a:rPr lang="en-IN" sz="1700" kern="1200"/>
            <a:t>Every social change is a result of past forces and history is the record of these changes.</a:t>
          </a:r>
          <a:endParaRPr lang="en-US" sz="1700" kern="1200"/>
        </a:p>
      </dsp:txBody>
      <dsp:txXfrm>
        <a:off x="1209819" y="1311395"/>
        <a:ext cx="5418984" cy="1047462"/>
      </dsp:txXfrm>
    </dsp:sp>
    <dsp:sp modelId="{45E638EE-8656-4847-B0A3-34310688688A}">
      <dsp:nvSpPr>
        <dsp:cNvPr id="0" name=""/>
        <dsp:cNvSpPr/>
      </dsp:nvSpPr>
      <dsp:spPr>
        <a:xfrm>
          <a:off x="0" y="2620723"/>
          <a:ext cx="6628804"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7A9B53-2F7F-4345-AFC2-6C17301A1D1A}">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C0066C2-3F1B-474F-9DA1-4F49A0B00C6C}">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55650">
            <a:lnSpc>
              <a:spcPct val="90000"/>
            </a:lnSpc>
            <a:spcBef>
              <a:spcPct val="0"/>
            </a:spcBef>
            <a:spcAft>
              <a:spcPct val="35000"/>
            </a:spcAft>
            <a:buNone/>
          </a:pPr>
          <a:r>
            <a:rPr lang="en-IN" sz="1700" kern="1200"/>
            <a:t>History is a truthful integrated account of relationships between persons , events, times and places.</a:t>
          </a:r>
          <a:endParaRPr lang="en-US" sz="1700" kern="1200"/>
        </a:p>
      </dsp:txBody>
      <dsp:txXfrm>
        <a:off x="1209819" y="2620723"/>
        <a:ext cx="5418984" cy="1047462"/>
      </dsp:txXfrm>
    </dsp:sp>
    <dsp:sp modelId="{5C08212A-28F4-4291-9BE5-0A6835005BDB}">
      <dsp:nvSpPr>
        <dsp:cNvPr id="0" name=""/>
        <dsp:cNvSpPr/>
      </dsp:nvSpPr>
      <dsp:spPr>
        <a:xfrm>
          <a:off x="0" y="3930051"/>
          <a:ext cx="6628804"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E945A10-5FB6-4FBC-89F5-D4E196BD4CA6}">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2EE14AE-6773-44E0-A08F-8FA6FB957799}">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755650">
            <a:lnSpc>
              <a:spcPct val="90000"/>
            </a:lnSpc>
            <a:spcBef>
              <a:spcPct val="0"/>
            </a:spcBef>
            <a:spcAft>
              <a:spcPct val="35000"/>
            </a:spcAft>
            <a:buNone/>
          </a:pPr>
          <a:r>
            <a:rPr lang="en-IN" sz="1700" kern="1200"/>
            <a:t>Historians generally draw their data from the observations and experiences of others, as they are not likely to have been at the scene of events.</a:t>
          </a:r>
          <a:endParaRPr lang="en-US" sz="1700" kern="1200"/>
        </a:p>
      </dsp:txBody>
      <dsp:txXfrm>
        <a:off x="1209819" y="3930051"/>
        <a:ext cx="5418984" cy="1047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903C1D-2510-4BB2-9439-2C76980B9EAC}">
      <dsp:nvSpPr>
        <dsp:cNvPr id="0" name=""/>
        <dsp:cNvSpPr/>
      </dsp:nvSpPr>
      <dsp:spPr>
        <a:xfrm>
          <a:off x="0" y="2066"/>
          <a:ext cx="6628804"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9FCA65D-CBD1-4FF6-986A-0ABCD2E6B49D}">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42B9110-EAA4-4265-B6D9-EFF93DD1F138}">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889000">
            <a:lnSpc>
              <a:spcPct val="90000"/>
            </a:lnSpc>
            <a:spcBef>
              <a:spcPct val="0"/>
            </a:spcBef>
            <a:spcAft>
              <a:spcPct val="35000"/>
            </a:spcAft>
            <a:buNone/>
          </a:pPr>
          <a:r>
            <a:rPr lang="en-IN" sz="2000" kern="1200"/>
            <a:t>Historical research describes what was.</a:t>
          </a:r>
          <a:endParaRPr lang="en-US" sz="2000" kern="1200"/>
        </a:p>
      </dsp:txBody>
      <dsp:txXfrm>
        <a:off x="1209819" y="2066"/>
        <a:ext cx="5418984" cy="1047462"/>
      </dsp:txXfrm>
    </dsp:sp>
    <dsp:sp modelId="{4EC94010-6E00-47C2-9D4B-43E845715A3D}">
      <dsp:nvSpPr>
        <dsp:cNvPr id="0" name=""/>
        <dsp:cNvSpPr/>
      </dsp:nvSpPr>
      <dsp:spPr>
        <a:xfrm>
          <a:off x="0" y="1311395"/>
          <a:ext cx="6628804"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D4FE2D-E9AB-4F61-BB87-F8C581FE76C4}">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C95748F-0629-4BD1-92C3-5108E058AB07}">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889000">
            <a:lnSpc>
              <a:spcPct val="90000"/>
            </a:lnSpc>
            <a:spcBef>
              <a:spcPct val="0"/>
            </a:spcBef>
            <a:spcAft>
              <a:spcPct val="35000"/>
            </a:spcAft>
            <a:buNone/>
          </a:pPr>
          <a:r>
            <a:rPr lang="en-IN" sz="2000" kern="1200"/>
            <a:t>It is important to gain a better understanding of the present state of affairs.</a:t>
          </a:r>
          <a:endParaRPr lang="en-US" sz="2000" kern="1200"/>
        </a:p>
      </dsp:txBody>
      <dsp:txXfrm>
        <a:off x="1209819" y="1311395"/>
        <a:ext cx="5418984" cy="1047462"/>
      </dsp:txXfrm>
    </dsp:sp>
    <dsp:sp modelId="{F5AB1F11-F586-4983-85EF-428A8F646DFA}">
      <dsp:nvSpPr>
        <dsp:cNvPr id="0" name=""/>
        <dsp:cNvSpPr/>
      </dsp:nvSpPr>
      <dsp:spPr>
        <a:xfrm>
          <a:off x="0" y="2620723"/>
          <a:ext cx="6628804"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0BF8D15-416E-4486-B234-F5C340B3BC2F}">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31E362B-142D-4E29-B5A7-CFEF560A33DF}">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889000">
            <a:lnSpc>
              <a:spcPct val="90000"/>
            </a:lnSpc>
            <a:spcBef>
              <a:spcPct val="0"/>
            </a:spcBef>
            <a:spcAft>
              <a:spcPct val="35000"/>
            </a:spcAft>
            <a:buNone/>
          </a:pPr>
          <a:r>
            <a:rPr lang="en-IN" sz="2000" kern="1200"/>
            <a:t>It is a need to clarify the social, cultural and political events.</a:t>
          </a:r>
          <a:endParaRPr lang="en-US" sz="2000" kern="1200"/>
        </a:p>
      </dsp:txBody>
      <dsp:txXfrm>
        <a:off x="1209819" y="2620723"/>
        <a:ext cx="5418984" cy="1047462"/>
      </dsp:txXfrm>
    </dsp:sp>
    <dsp:sp modelId="{F78E87C9-6146-49C2-9FEA-59FC18F37D5F}">
      <dsp:nvSpPr>
        <dsp:cNvPr id="0" name=""/>
        <dsp:cNvSpPr/>
      </dsp:nvSpPr>
      <dsp:spPr>
        <a:xfrm>
          <a:off x="0" y="3930051"/>
          <a:ext cx="6628804"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B4EC05-723A-48B3-A145-2B61BA1B134C}">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7298140-31DD-4B2A-A13E-B68F59B931EB}">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889000">
            <a:lnSpc>
              <a:spcPct val="90000"/>
            </a:lnSpc>
            <a:spcBef>
              <a:spcPct val="0"/>
            </a:spcBef>
            <a:spcAft>
              <a:spcPct val="35000"/>
            </a:spcAft>
            <a:buNone/>
          </a:pPr>
          <a:r>
            <a:rPr lang="en-IN" sz="2000" kern="1200"/>
            <a:t>Historical research helps to know about the original factors of a particular problem and its remedy. </a:t>
          </a:r>
          <a:endParaRPr lang="en-US" sz="2000" kern="1200"/>
        </a:p>
      </dsp:txBody>
      <dsp:txXfrm>
        <a:off x="1209819" y="3930051"/>
        <a:ext cx="5418984" cy="10474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59D9D0-1121-4584-BA79-A7DA1885B58E}">
      <dsp:nvSpPr>
        <dsp:cNvPr id="0" name=""/>
        <dsp:cNvSpPr/>
      </dsp:nvSpPr>
      <dsp:spPr>
        <a:xfrm>
          <a:off x="0" y="418289"/>
          <a:ext cx="2071501" cy="1242900"/>
        </a:xfrm>
        <a:prstGeom prst="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The field of study selected should not be very broad and should be within resource limits.</a:t>
          </a:r>
          <a:endParaRPr lang="en-US" sz="1600" kern="1200"/>
        </a:p>
      </dsp:txBody>
      <dsp:txXfrm>
        <a:off x="0" y="418289"/>
        <a:ext cx="2071501" cy="1242900"/>
      </dsp:txXfrm>
    </dsp:sp>
    <dsp:sp modelId="{614E22B4-DD4A-4FDE-B1FD-4B552D20A2D1}">
      <dsp:nvSpPr>
        <dsp:cNvPr id="0" name=""/>
        <dsp:cNvSpPr/>
      </dsp:nvSpPr>
      <dsp:spPr>
        <a:xfrm>
          <a:off x="2278651" y="418289"/>
          <a:ext cx="2071501" cy="1242900"/>
        </a:xfrm>
        <a:prstGeom prst="rect">
          <a:avLst/>
        </a:prstGeom>
        <a:gradFill rotWithShape="0">
          <a:gsLst>
            <a:gs pos="0">
              <a:schemeClr val="accent2">
                <a:hueOff val="-494048"/>
                <a:satOff val="2367"/>
                <a:lumOff val="2190"/>
                <a:alphaOff val="0"/>
                <a:tint val="96000"/>
                <a:lumMod val="100000"/>
              </a:schemeClr>
            </a:gs>
            <a:gs pos="78000">
              <a:schemeClr val="accent2">
                <a:hueOff val="-494048"/>
                <a:satOff val="2367"/>
                <a:lumOff val="219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The problem selected should fulfil the social objectives.</a:t>
          </a:r>
          <a:endParaRPr lang="en-US" sz="1600" kern="1200"/>
        </a:p>
      </dsp:txBody>
      <dsp:txXfrm>
        <a:off x="2278651" y="418289"/>
        <a:ext cx="2071501" cy="1242900"/>
      </dsp:txXfrm>
    </dsp:sp>
    <dsp:sp modelId="{A55D0E58-B85D-4C4A-A86A-97BD32D3B483}">
      <dsp:nvSpPr>
        <dsp:cNvPr id="0" name=""/>
        <dsp:cNvSpPr/>
      </dsp:nvSpPr>
      <dsp:spPr>
        <a:xfrm>
          <a:off x="4557302" y="418289"/>
          <a:ext cx="2071501" cy="1242900"/>
        </a:xfrm>
        <a:prstGeom prst="rect">
          <a:avLst/>
        </a:prstGeom>
        <a:gradFill rotWithShape="0">
          <a:gsLst>
            <a:gs pos="0">
              <a:schemeClr val="accent2">
                <a:hueOff val="-988095"/>
                <a:satOff val="4733"/>
                <a:lumOff val="4379"/>
                <a:alphaOff val="0"/>
                <a:tint val="96000"/>
                <a:lumMod val="100000"/>
              </a:schemeClr>
            </a:gs>
            <a:gs pos="78000">
              <a:schemeClr val="accent2">
                <a:hueOff val="-988095"/>
                <a:satOff val="4733"/>
                <a:lumOff val="437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After evaluating the problem, hypothesis is to be formulated.</a:t>
          </a:r>
          <a:endParaRPr lang="en-US" sz="1600" kern="1200"/>
        </a:p>
      </dsp:txBody>
      <dsp:txXfrm>
        <a:off x="4557302" y="418289"/>
        <a:ext cx="2071501" cy="1242900"/>
      </dsp:txXfrm>
    </dsp:sp>
    <dsp:sp modelId="{AC11A9A8-06E5-4640-A598-D342167EC3CA}">
      <dsp:nvSpPr>
        <dsp:cNvPr id="0" name=""/>
        <dsp:cNvSpPr/>
      </dsp:nvSpPr>
      <dsp:spPr>
        <a:xfrm>
          <a:off x="0" y="1868340"/>
          <a:ext cx="2071501" cy="1242900"/>
        </a:xfrm>
        <a:prstGeom prst="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More than one hypothesis may be formulated.</a:t>
          </a:r>
          <a:endParaRPr lang="en-US" sz="1600" kern="1200"/>
        </a:p>
      </dsp:txBody>
      <dsp:txXfrm>
        <a:off x="0" y="1868340"/>
        <a:ext cx="2071501" cy="1242900"/>
      </dsp:txXfrm>
    </dsp:sp>
    <dsp:sp modelId="{828CDFD6-8F24-463B-B89A-FBD23737DAEA}">
      <dsp:nvSpPr>
        <dsp:cNvPr id="0" name=""/>
        <dsp:cNvSpPr/>
      </dsp:nvSpPr>
      <dsp:spPr>
        <a:xfrm>
          <a:off x="2278651" y="1868340"/>
          <a:ext cx="2071501" cy="1242900"/>
        </a:xfrm>
        <a:prstGeom prst="rect">
          <a:avLst/>
        </a:prstGeom>
        <a:gradFill rotWithShape="0">
          <a:gsLst>
            <a:gs pos="0">
              <a:schemeClr val="accent2">
                <a:hueOff val="-1976191"/>
                <a:satOff val="9467"/>
                <a:lumOff val="8758"/>
                <a:alphaOff val="0"/>
                <a:tint val="96000"/>
                <a:lumMod val="100000"/>
              </a:schemeClr>
            </a:gs>
            <a:gs pos="78000">
              <a:schemeClr val="accent2">
                <a:hueOff val="-1976191"/>
                <a:satOff val="9467"/>
                <a:lumOff val="875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Hypothesis must be consistent with known facts or theories.</a:t>
          </a:r>
          <a:endParaRPr lang="en-US" sz="1600" kern="1200"/>
        </a:p>
      </dsp:txBody>
      <dsp:txXfrm>
        <a:off x="2278651" y="1868340"/>
        <a:ext cx="2071501" cy="1242900"/>
      </dsp:txXfrm>
    </dsp:sp>
    <dsp:sp modelId="{CAB661DC-D8CC-4C9A-99A1-F338759C713A}">
      <dsp:nvSpPr>
        <dsp:cNvPr id="0" name=""/>
        <dsp:cNvSpPr/>
      </dsp:nvSpPr>
      <dsp:spPr>
        <a:xfrm>
          <a:off x="4557302" y="1868340"/>
          <a:ext cx="2071501" cy="1242900"/>
        </a:xfrm>
        <a:prstGeom prst="rect">
          <a:avLst/>
        </a:prstGeom>
        <a:gradFill rotWithShape="0">
          <a:gsLst>
            <a:gs pos="0">
              <a:schemeClr val="accent2">
                <a:hueOff val="-2470238"/>
                <a:satOff val="11833"/>
                <a:lumOff val="10948"/>
                <a:alphaOff val="0"/>
                <a:tint val="96000"/>
                <a:lumMod val="100000"/>
              </a:schemeClr>
            </a:gs>
            <a:gs pos="78000">
              <a:schemeClr val="accent2">
                <a:hueOff val="-2470238"/>
                <a:satOff val="11833"/>
                <a:lumOff val="1094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Hypothesis should be stated in simplest possible terms.</a:t>
          </a:r>
          <a:endParaRPr lang="en-US" sz="1600" kern="1200"/>
        </a:p>
      </dsp:txBody>
      <dsp:txXfrm>
        <a:off x="4557302" y="1868340"/>
        <a:ext cx="2071501" cy="1242900"/>
      </dsp:txXfrm>
    </dsp:sp>
    <dsp:sp modelId="{5E98AAF3-FE52-4CCF-AA96-E46FDB8024E5}">
      <dsp:nvSpPr>
        <dsp:cNvPr id="0" name=""/>
        <dsp:cNvSpPr/>
      </dsp:nvSpPr>
      <dsp:spPr>
        <a:xfrm>
          <a:off x="2278651" y="3318391"/>
          <a:ext cx="2071501" cy="1242900"/>
        </a:xfrm>
        <a:prstGeom prst="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N" sz="1600" kern="1200"/>
            <a:t>Although, hypothesis are not explicitly stated in historical investigations, they are usually implied.</a:t>
          </a:r>
          <a:endParaRPr lang="en-US" sz="1600" kern="1200"/>
        </a:p>
      </dsp:txBody>
      <dsp:txXfrm>
        <a:off x="2278651" y="3318391"/>
        <a:ext cx="2071501" cy="12429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0A38B-02BD-4F60-BDBA-615E27AA4788}">
      <dsp:nvSpPr>
        <dsp:cNvPr id="0" name=""/>
        <dsp:cNvSpPr/>
      </dsp:nvSpPr>
      <dsp:spPr>
        <a:xfrm>
          <a:off x="0" y="2066"/>
          <a:ext cx="6628804" cy="104746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845ED1-C2E3-4FB5-A761-851C3FD95B35}">
      <dsp:nvSpPr>
        <dsp:cNvPr id="0" name=""/>
        <dsp:cNvSpPr/>
      </dsp:nvSpPr>
      <dsp:spPr>
        <a:xfrm>
          <a:off x="316857" y="237745"/>
          <a:ext cx="576104" cy="5761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705A644-2B95-406F-8740-EB14911F0382}">
      <dsp:nvSpPr>
        <dsp:cNvPr id="0" name=""/>
        <dsp:cNvSpPr/>
      </dsp:nvSpPr>
      <dsp:spPr>
        <a:xfrm>
          <a:off x="1209819" y="2066"/>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en-IN" sz="1500" kern="1200"/>
            <a:t>After formulation of hypothesis, the researcher starts collecting the facts or data from documentary sources.</a:t>
          </a:r>
          <a:endParaRPr lang="en-US" sz="1500" kern="1200"/>
        </a:p>
      </dsp:txBody>
      <dsp:txXfrm>
        <a:off x="1209819" y="2066"/>
        <a:ext cx="5418984" cy="1047462"/>
      </dsp:txXfrm>
    </dsp:sp>
    <dsp:sp modelId="{B3821BBC-6C6D-4C11-830B-D5D3F6580F61}">
      <dsp:nvSpPr>
        <dsp:cNvPr id="0" name=""/>
        <dsp:cNvSpPr/>
      </dsp:nvSpPr>
      <dsp:spPr>
        <a:xfrm>
          <a:off x="0" y="1311395"/>
          <a:ext cx="6628804" cy="104746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62F9F0-8EC8-4645-A136-93B1A8340313}">
      <dsp:nvSpPr>
        <dsp:cNvPr id="0" name=""/>
        <dsp:cNvSpPr/>
      </dsp:nvSpPr>
      <dsp:spPr>
        <a:xfrm>
          <a:off x="316857" y="1547074"/>
          <a:ext cx="576104" cy="5761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C4D2E4B-E6E7-487E-82B9-14653C4F9A6B}">
      <dsp:nvSpPr>
        <dsp:cNvPr id="0" name=""/>
        <dsp:cNvSpPr/>
      </dsp:nvSpPr>
      <dsp:spPr>
        <a:xfrm>
          <a:off x="1209819" y="1311395"/>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en-IN" sz="1500" kern="1200"/>
            <a:t>Documentary sources may be primary or secondary.</a:t>
          </a:r>
          <a:endParaRPr lang="en-US" sz="1500" kern="1200"/>
        </a:p>
      </dsp:txBody>
      <dsp:txXfrm>
        <a:off x="1209819" y="1311395"/>
        <a:ext cx="5418984" cy="1047462"/>
      </dsp:txXfrm>
    </dsp:sp>
    <dsp:sp modelId="{16782844-FE3B-473C-B387-56CC4EBE4095}">
      <dsp:nvSpPr>
        <dsp:cNvPr id="0" name=""/>
        <dsp:cNvSpPr/>
      </dsp:nvSpPr>
      <dsp:spPr>
        <a:xfrm>
          <a:off x="0" y="2620723"/>
          <a:ext cx="6628804" cy="104746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5E28752-ED8B-4178-AF66-3E1985E2BC52}">
      <dsp:nvSpPr>
        <dsp:cNvPr id="0" name=""/>
        <dsp:cNvSpPr/>
      </dsp:nvSpPr>
      <dsp:spPr>
        <a:xfrm>
          <a:off x="316857" y="2856402"/>
          <a:ext cx="576104" cy="5761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E3175A8-5A12-4720-8542-FE8493458EFC}">
      <dsp:nvSpPr>
        <dsp:cNvPr id="0" name=""/>
        <dsp:cNvSpPr/>
      </dsp:nvSpPr>
      <dsp:spPr>
        <a:xfrm>
          <a:off x="1209819" y="2620723"/>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en-IN" sz="1500" kern="1200"/>
            <a:t>Primary sources are eyewitness accounts. They are reported by actual observer or participant in an event.</a:t>
          </a:r>
          <a:endParaRPr lang="en-US" sz="1500" kern="1200"/>
        </a:p>
      </dsp:txBody>
      <dsp:txXfrm>
        <a:off x="1209819" y="2620723"/>
        <a:ext cx="5418984" cy="1047462"/>
      </dsp:txXfrm>
    </dsp:sp>
    <dsp:sp modelId="{353C8F39-9E96-46BD-8F58-C7EC896ECE9E}">
      <dsp:nvSpPr>
        <dsp:cNvPr id="0" name=""/>
        <dsp:cNvSpPr/>
      </dsp:nvSpPr>
      <dsp:spPr>
        <a:xfrm>
          <a:off x="0" y="3930051"/>
          <a:ext cx="6628804" cy="104746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3643F2-8BBF-4620-9715-61AA0C206F53}">
      <dsp:nvSpPr>
        <dsp:cNvPr id="0" name=""/>
        <dsp:cNvSpPr/>
      </dsp:nvSpPr>
      <dsp:spPr>
        <a:xfrm>
          <a:off x="316857" y="4165730"/>
          <a:ext cx="576104" cy="5761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E7BFB5C-5A37-46D5-BA68-F9D0E3905E19}">
      <dsp:nvSpPr>
        <dsp:cNvPr id="0" name=""/>
        <dsp:cNvSpPr/>
      </dsp:nvSpPr>
      <dsp:spPr>
        <a:xfrm>
          <a:off x="1209819" y="3930051"/>
          <a:ext cx="5418984" cy="1047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0856" tIns="110856" rIns="110856" bIns="110856" numCol="1" spcCol="1270" anchor="ctr" anchorCtr="0">
          <a:noAutofit/>
        </a:bodyPr>
        <a:lstStyle/>
        <a:p>
          <a:pPr marL="0" lvl="0" indent="0" algn="l" defTabSz="666750">
            <a:lnSpc>
              <a:spcPct val="90000"/>
            </a:lnSpc>
            <a:spcBef>
              <a:spcPct val="0"/>
            </a:spcBef>
            <a:spcAft>
              <a:spcPct val="35000"/>
            </a:spcAft>
            <a:buNone/>
          </a:pPr>
          <a:r>
            <a:rPr lang="en-IN" sz="1500" kern="1200"/>
            <a:t>They may include laws, Court decisions, diaries, census information, contracts, deeds, wills, permits , licenses, Affidavits, declarations, advertisements, maps, diagrams, recordings, transcriptions, research reports, etc.</a:t>
          </a:r>
          <a:endParaRPr lang="en-US" sz="1500" kern="1200"/>
        </a:p>
      </dsp:txBody>
      <dsp:txXfrm>
        <a:off x="1209819" y="3930051"/>
        <a:ext cx="5418984" cy="10474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C2838E-02B5-4E00-BFC5-5ABC124FE4A3}">
      <dsp:nvSpPr>
        <dsp:cNvPr id="0" name=""/>
        <dsp:cNvSpPr/>
      </dsp:nvSpPr>
      <dsp:spPr>
        <a:xfrm>
          <a:off x="0" y="607"/>
          <a:ext cx="6628804" cy="142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2BEBD04-FCE4-476C-A56C-44DA40F652BE}">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3E4BB1C-289D-4A47-BE8D-957A859FDF2D}">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622300">
            <a:lnSpc>
              <a:spcPct val="90000"/>
            </a:lnSpc>
            <a:spcBef>
              <a:spcPct val="0"/>
            </a:spcBef>
            <a:spcAft>
              <a:spcPct val="35000"/>
            </a:spcAft>
            <a:buNone/>
          </a:pPr>
          <a:r>
            <a:rPr lang="en-IN" sz="1400" kern="1200"/>
            <a:t>Remains or relics are objects associated with a person, group or period.</a:t>
          </a:r>
          <a:endParaRPr lang="en-US" sz="1400" kern="1200"/>
        </a:p>
      </dsp:txBody>
      <dsp:txXfrm>
        <a:off x="1642860" y="607"/>
        <a:ext cx="4985943" cy="1422390"/>
      </dsp:txXfrm>
    </dsp:sp>
    <dsp:sp modelId="{ECF3D3F9-00D1-4C52-BCF3-040B7DA6EA17}">
      <dsp:nvSpPr>
        <dsp:cNvPr id="0" name=""/>
        <dsp:cNvSpPr/>
      </dsp:nvSpPr>
      <dsp:spPr>
        <a:xfrm>
          <a:off x="0" y="1778595"/>
          <a:ext cx="6628804" cy="142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D76CF2-A5B7-4CCB-8B71-0225D661E5AA}">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9C563C-4409-4DAF-BFA7-38313D6550E1}">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622300">
            <a:lnSpc>
              <a:spcPct val="90000"/>
            </a:lnSpc>
            <a:spcBef>
              <a:spcPct val="0"/>
            </a:spcBef>
            <a:spcAft>
              <a:spcPct val="35000"/>
            </a:spcAft>
            <a:buNone/>
          </a:pPr>
          <a:r>
            <a:rPr lang="en-IN" sz="1400" kern="1200"/>
            <a:t>Fossils, skeletons , tools, weapons, food, utensil , clothing, building, furniture, pictures, paintings, coins and art objectives are examples of those relics and remains, that were not deliberately intended for use in transmitting information or as records. However, these sources may provide clear evidence about the past.</a:t>
          </a:r>
          <a:endParaRPr lang="en-US" sz="1400" kern="1200"/>
        </a:p>
      </dsp:txBody>
      <dsp:txXfrm>
        <a:off x="1642860" y="1778595"/>
        <a:ext cx="4985943" cy="1422390"/>
      </dsp:txXfrm>
    </dsp:sp>
    <dsp:sp modelId="{CF43443A-0B9E-494E-8C32-7A6A7E36E69F}">
      <dsp:nvSpPr>
        <dsp:cNvPr id="0" name=""/>
        <dsp:cNvSpPr/>
      </dsp:nvSpPr>
      <dsp:spPr>
        <a:xfrm>
          <a:off x="0" y="3556583"/>
          <a:ext cx="6628804" cy="14223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57DCC5-A9D0-4CAB-9259-84727CAFCE29}">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E810389-41DD-4F22-8A15-6D8187706CDE}">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622300">
            <a:lnSpc>
              <a:spcPct val="90000"/>
            </a:lnSpc>
            <a:spcBef>
              <a:spcPct val="0"/>
            </a:spcBef>
            <a:spcAft>
              <a:spcPct val="35000"/>
            </a:spcAft>
            <a:buNone/>
          </a:pPr>
          <a:r>
            <a:rPr lang="en-IN" sz="1400" kern="1200"/>
            <a:t>Oral testimony is the spoken account of a witness of, or participant in, an event. This event is obtained in a personal interview and may be recorded or Tran scripted as the witness relates his or her experience.</a:t>
          </a:r>
          <a:endParaRPr lang="en-US" sz="1400" kern="1200"/>
        </a:p>
      </dsp:txBody>
      <dsp:txXfrm>
        <a:off x="1642860" y="3556583"/>
        <a:ext cx="4985943" cy="142239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E8FD4-7044-45D9-9ECB-476FF6FACCAA}">
      <dsp:nvSpPr>
        <dsp:cNvPr id="0" name=""/>
        <dsp:cNvSpPr/>
      </dsp:nvSpPr>
      <dsp:spPr>
        <a:xfrm>
          <a:off x="0" y="607"/>
          <a:ext cx="6628804" cy="142239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F728B47-FA3E-4242-AD44-FA08F8AA10A2}">
      <dsp:nvSpPr>
        <dsp:cNvPr id="0" name=""/>
        <dsp:cNvSpPr/>
      </dsp:nvSpPr>
      <dsp:spPr>
        <a:xfrm>
          <a:off x="430272" y="320645"/>
          <a:ext cx="782314" cy="7823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F523672-DF19-4A46-93CD-BD34EC41A66D}">
      <dsp:nvSpPr>
        <dsp:cNvPr id="0" name=""/>
        <dsp:cNvSpPr/>
      </dsp:nvSpPr>
      <dsp:spPr>
        <a:xfrm>
          <a:off x="1642860" y="607"/>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622300">
            <a:lnSpc>
              <a:spcPct val="90000"/>
            </a:lnSpc>
            <a:spcBef>
              <a:spcPct val="0"/>
            </a:spcBef>
            <a:spcAft>
              <a:spcPct val="35000"/>
            </a:spcAft>
            <a:buNone/>
          </a:pPr>
          <a:r>
            <a:rPr lang="en-IN" sz="1400" kern="1200"/>
            <a:t>Secondary sources are based on or refer to primary sources.</a:t>
          </a:r>
          <a:endParaRPr lang="en-US" sz="1400" kern="1200"/>
        </a:p>
      </dsp:txBody>
      <dsp:txXfrm>
        <a:off x="1642860" y="607"/>
        <a:ext cx="4985943" cy="1422390"/>
      </dsp:txXfrm>
    </dsp:sp>
    <dsp:sp modelId="{D64BF055-6FA6-4450-8E10-5163822BE41F}">
      <dsp:nvSpPr>
        <dsp:cNvPr id="0" name=""/>
        <dsp:cNvSpPr/>
      </dsp:nvSpPr>
      <dsp:spPr>
        <a:xfrm>
          <a:off x="0" y="1778595"/>
          <a:ext cx="6628804" cy="142239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01347E6-11BC-4640-89A3-ACC3F1C46777}">
      <dsp:nvSpPr>
        <dsp:cNvPr id="0" name=""/>
        <dsp:cNvSpPr/>
      </dsp:nvSpPr>
      <dsp:spPr>
        <a:xfrm>
          <a:off x="430272" y="2098633"/>
          <a:ext cx="782314" cy="7823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DFD836B-CCD9-4BCC-8000-2886C216F515}">
      <dsp:nvSpPr>
        <dsp:cNvPr id="0" name=""/>
        <dsp:cNvSpPr/>
      </dsp:nvSpPr>
      <dsp:spPr>
        <a:xfrm>
          <a:off x="1642860" y="1778595"/>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622300">
            <a:lnSpc>
              <a:spcPct val="90000"/>
            </a:lnSpc>
            <a:spcBef>
              <a:spcPct val="0"/>
            </a:spcBef>
            <a:spcAft>
              <a:spcPct val="35000"/>
            </a:spcAft>
            <a:buNone/>
          </a:pPr>
          <a:r>
            <a:rPr lang="en-IN" sz="1400" kern="1200"/>
            <a:t>Secondary sources are the reports of a person who relates the testimony of an actual witness of, or participant, in an event.</a:t>
          </a:r>
          <a:endParaRPr lang="en-US" sz="1400" kern="1200"/>
        </a:p>
      </dsp:txBody>
      <dsp:txXfrm>
        <a:off x="1642860" y="1778595"/>
        <a:ext cx="4985943" cy="1422390"/>
      </dsp:txXfrm>
    </dsp:sp>
    <dsp:sp modelId="{421B7FED-C2B3-4676-9873-2B34B2775301}">
      <dsp:nvSpPr>
        <dsp:cNvPr id="0" name=""/>
        <dsp:cNvSpPr/>
      </dsp:nvSpPr>
      <dsp:spPr>
        <a:xfrm>
          <a:off x="0" y="3556583"/>
          <a:ext cx="6628804" cy="142239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76E73B-5E9F-450F-AE51-982BEAD0964C}">
      <dsp:nvSpPr>
        <dsp:cNvPr id="0" name=""/>
        <dsp:cNvSpPr/>
      </dsp:nvSpPr>
      <dsp:spPr>
        <a:xfrm>
          <a:off x="430272" y="3876620"/>
          <a:ext cx="782314" cy="7823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CC9BF0E-D717-4C5D-891D-981D8B33AC28}">
      <dsp:nvSpPr>
        <dsp:cNvPr id="0" name=""/>
        <dsp:cNvSpPr/>
      </dsp:nvSpPr>
      <dsp:spPr>
        <a:xfrm>
          <a:off x="1642860" y="3556583"/>
          <a:ext cx="4985943" cy="14223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0536" tIns="150536" rIns="150536" bIns="150536" numCol="1" spcCol="1270" anchor="ctr" anchorCtr="0">
          <a:noAutofit/>
        </a:bodyPr>
        <a:lstStyle/>
        <a:p>
          <a:pPr marL="0" lvl="0" indent="0" algn="l" defTabSz="622300">
            <a:lnSpc>
              <a:spcPct val="90000"/>
            </a:lnSpc>
            <a:spcBef>
              <a:spcPct val="0"/>
            </a:spcBef>
            <a:spcAft>
              <a:spcPct val="35000"/>
            </a:spcAft>
            <a:buNone/>
          </a:pPr>
          <a:r>
            <a:rPr lang="en-IN" sz="1400" kern="1200"/>
            <a:t>The writer of the secondary source was not on the scene of the event but merely reports what the person who was there has said or written. These may include indexing and abstracting journals, encyclopaedias, subject bibliographies, critical evaluation,etc.</a:t>
          </a:r>
          <a:endParaRPr lang="en-US" sz="1400" kern="1200"/>
        </a:p>
      </dsp:txBody>
      <dsp:txXfrm>
        <a:off x="1642860" y="3556583"/>
        <a:ext cx="4985943" cy="142239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B14322-2069-4495-9D98-6507233FED6B}">
      <dsp:nvSpPr>
        <dsp:cNvPr id="0" name=""/>
        <dsp:cNvSpPr/>
      </dsp:nvSpPr>
      <dsp:spPr>
        <a:xfrm>
          <a:off x="0" y="425"/>
          <a:ext cx="6628804" cy="58573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9FE051-3351-40A6-A7DA-E6A32DC33811}">
      <dsp:nvSpPr>
        <dsp:cNvPr id="0" name=""/>
        <dsp:cNvSpPr/>
      </dsp:nvSpPr>
      <dsp:spPr>
        <a:xfrm>
          <a:off x="177184" y="132215"/>
          <a:ext cx="322153" cy="32215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C0B12AC-50EB-4CC7-90BE-3DF89188FA28}">
      <dsp:nvSpPr>
        <dsp:cNvPr id="0" name=""/>
        <dsp:cNvSpPr/>
      </dsp:nvSpPr>
      <dsp:spPr>
        <a:xfrm>
          <a:off x="676521" y="425"/>
          <a:ext cx="5952282" cy="585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990" tIns="61990" rIns="61990" bIns="61990" numCol="1" spcCol="1270" anchor="ctr" anchorCtr="0">
          <a:noAutofit/>
        </a:bodyPr>
        <a:lstStyle/>
        <a:p>
          <a:pPr marL="0" lvl="0" indent="0" algn="l" defTabSz="711200">
            <a:lnSpc>
              <a:spcPct val="90000"/>
            </a:lnSpc>
            <a:spcBef>
              <a:spcPct val="0"/>
            </a:spcBef>
            <a:spcAft>
              <a:spcPct val="35000"/>
            </a:spcAft>
            <a:buNone/>
          </a:pPr>
          <a:r>
            <a:rPr lang="en-IN" sz="1600" kern="1200"/>
            <a:t>After data collection, next step is classification of data.</a:t>
          </a:r>
          <a:endParaRPr lang="en-US" sz="1600" kern="1200"/>
        </a:p>
      </dsp:txBody>
      <dsp:txXfrm>
        <a:off x="676521" y="425"/>
        <a:ext cx="5952282" cy="585732"/>
      </dsp:txXfrm>
    </dsp:sp>
    <dsp:sp modelId="{1C71CF7C-44F4-46AF-A8A7-7C34DC376B1B}">
      <dsp:nvSpPr>
        <dsp:cNvPr id="0" name=""/>
        <dsp:cNvSpPr/>
      </dsp:nvSpPr>
      <dsp:spPr>
        <a:xfrm>
          <a:off x="0" y="732591"/>
          <a:ext cx="6628804" cy="58573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A9EAAF-87E3-46E3-B922-6A0405B4D3D7}">
      <dsp:nvSpPr>
        <dsp:cNvPr id="0" name=""/>
        <dsp:cNvSpPr/>
      </dsp:nvSpPr>
      <dsp:spPr>
        <a:xfrm>
          <a:off x="177184" y="864381"/>
          <a:ext cx="322153" cy="32215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57D60CA-ABDC-46DF-9192-7B33F5C6C13F}">
      <dsp:nvSpPr>
        <dsp:cNvPr id="0" name=""/>
        <dsp:cNvSpPr/>
      </dsp:nvSpPr>
      <dsp:spPr>
        <a:xfrm>
          <a:off x="676521" y="732591"/>
          <a:ext cx="5952282" cy="585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990" tIns="61990" rIns="61990" bIns="61990" numCol="1" spcCol="1270" anchor="ctr" anchorCtr="0">
          <a:noAutofit/>
        </a:bodyPr>
        <a:lstStyle/>
        <a:p>
          <a:pPr marL="0" lvl="0" indent="0" algn="l" defTabSz="711200">
            <a:lnSpc>
              <a:spcPct val="90000"/>
            </a:lnSpc>
            <a:spcBef>
              <a:spcPct val="0"/>
            </a:spcBef>
            <a:spcAft>
              <a:spcPct val="35000"/>
            </a:spcAft>
            <a:buNone/>
          </a:pPr>
          <a:r>
            <a:rPr lang="en-IN" sz="1600" kern="1200"/>
            <a:t>On the basis of characteristics, like data are separated from unlike.</a:t>
          </a:r>
          <a:endParaRPr lang="en-US" sz="1600" kern="1200"/>
        </a:p>
      </dsp:txBody>
      <dsp:txXfrm>
        <a:off x="676521" y="732591"/>
        <a:ext cx="5952282" cy="585732"/>
      </dsp:txXfrm>
    </dsp:sp>
    <dsp:sp modelId="{C0B29C48-08FE-407F-8E59-872F7340113D}">
      <dsp:nvSpPr>
        <dsp:cNvPr id="0" name=""/>
        <dsp:cNvSpPr/>
      </dsp:nvSpPr>
      <dsp:spPr>
        <a:xfrm>
          <a:off x="0" y="1464757"/>
          <a:ext cx="6628804" cy="58573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B9CCF2-371B-40A1-A8E1-3E62B6D24C20}">
      <dsp:nvSpPr>
        <dsp:cNvPr id="0" name=""/>
        <dsp:cNvSpPr/>
      </dsp:nvSpPr>
      <dsp:spPr>
        <a:xfrm>
          <a:off x="177184" y="1596547"/>
          <a:ext cx="322153" cy="32215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9CDEA5F-C246-4CA6-9B4F-6FC79FBB4F70}">
      <dsp:nvSpPr>
        <dsp:cNvPr id="0" name=""/>
        <dsp:cNvSpPr/>
      </dsp:nvSpPr>
      <dsp:spPr>
        <a:xfrm>
          <a:off x="676521" y="1464757"/>
          <a:ext cx="5952282" cy="585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990" tIns="61990" rIns="61990" bIns="61990" numCol="1" spcCol="1270" anchor="ctr" anchorCtr="0">
          <a:noAutofit/>
        </a:bodyPr>
        <a:lstStyle/>
        <a:p>
          <a:pPr marL="0" lvl="0" indent="0" algn="l" defTabSz="711200">
            <a:lnSpc>
              <a:spcPct val="90000"/>
            </a:lnSpc>
            <a:spcBef>
              <a:spcPct val="0"/>
            </a:spcBef>
            <a:spcAft>
              <a:spcPct val="35000"/>
            </a:spcAft>
            <a:buNone/>
          </a:pPr>
          <a:r>
            <a:rPr lang="en-IN" sz="1600" kern="1200"/>
            <a:t>Through classification uniform data are brought together.</a:t>
          </a:r>
          <a:endParaRPr lang="en-US" sz="1600" kern="1200"/>
        </a:p>
      </dsp:txBody>
      <dsp:txXfrm>
        <a:off x="676521" y="1464757"/>
        <a:ext cx="5952282" cy="585732"/>
      </dsp:txXfrm>
    </dsp:sp>
    <dsp:sp modelId="{7EC5DE3A-3687-4F5B-909F-8C66080A641C}">
      <dsp:nvSpPr>
        <dsp:cNvPr id="0" name=""/>
        <dsp:cNvSpPr/>
      </dsp:nvSpPr>
      <dsp:spPr>
        <a:xfrm>
          <a:off x="0" y="2196924"/>
          <a:ext cx="6628804" cy="58573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72A49F-C768-4525-BDF1-7CDD18981BF4}">
      <dsp:nvSpPr>
        <dsp:cNvPr id="0" name=""/>
        <dsp:cNvSpPr/>
      </dsp:nvSpPr>
      <dsp:spPr>
        <a:xfrm>
          <a:off x="177184" y="2328713"/>
          <a:ext cx="322153" cy="32215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1414FDA-1B60-4EAD-9A98-96C3A0855BF1}">
      <dsp:nvSpPr>
        <dsp:cNvPr id="0" name=""/>
        <dsp:cNvSpPr/>
      </dsp:nvSpPr>
      <dsp:spPr>
        <a:xfrm>
          <a:off x="676521" y="2196924"/>
          <a:ext cx="5952282" cy="585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990" tIns="61990" rIns="61990" bIns="61990" numCol="1" spcCol="1270" anchor="ctr" anchorCtr="0">
          <a:noAutofit/>
        </a:bodyPr>
        <a:lstStyle/>
        <a:p>
          <a:pPr marL="0" lvl="0" indent="0" algn="l" defTabSz="711200">
            <a:lnSpc>
              <a:spcPct val="90000"/>
            </a:lnSpc>
            <a:spcBef>
              <a:spcPct val="0"/>
            </a:spcBef>
            <a:spcAft>
              <a:spcPct val="35000"/>
            </a:spcAft>
            <a:buNone/>
          </a:pPr>
          <a:r>
            <a:rPr lang="en-IN" sz="1600" kern="1200"/>
            <a:t>Classification provides logical arrangement of data and make comparative studies possible.</a:t>
          </a:r>
          <a:endParaRPr lang="en-US" sz="1600" kern="1200"/>
        </a:p>
      </dsp:txBody>
      <dsp:txXfrm>
        <a:off x="676521" y="2196924"/>
        <a:ext cx="5952282" cy="585732"/>
      </dsp:txXfrm>
    </dsp:sp>
    <dsp:sp modelId="{D50626C6-6660-4CB6-90CD-65AC53BBB02A}">
      <dsp:nvSpPr>
        <dsp:cNvPr id="0" name=""/>
        <dsp:cNvSpPr/>
      </dsp:nvSpPr>
      <dsp:spPr>
        <a:xfrm>
          <a:off x="0" y="2929090"/>
          <a:ext cx="6628804" cy="58573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321FCA-4088-4FDB-AE0F-7F924B5149C6}">
      <dsp:nvSpPr>
        <dsp:cNvPr id="0" name=""/>
        <dsp:cNvSpPr/>
      </dsp:nvSpPr>
      <dsp:spPr>
        <a:xfrm>
          <a:off x="177184" y="3060880"/>
          <a:ext cx="322153" cy="32215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CDE975E-D05B-448F-9870-C766F8B0BEE8}">
      <dsp:nvSpPr>
        <dsp:cNvPr id="0" name=""/>
        <dsp:cNvSpPr/>
      </dsp:nvSpPr>
      <dsp:spPr>
        <a:xfrm>
          <a:off x="676521" y="2929090"/>
          <a:ext cx="5952282" cy="585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990" tIns="61990" rIns="61990" bIns="61990" numCol="1" spcCol="1270" anchor="ctr" anchorCtr="0">
          <a:noAutofit/>
        </a:bodyPr>
        <a:lstStyle/>
        <a:p>
          <a:pPr marL="0" lvl="0" indent="0" algn="l" defTabSz="711200">
            <a:lnSpc>
              <a:spcPct val="90000"/>
            </a:lnSpc>
            <a:spcBef>
              <a:spcPct val="0"/>
            </a:spcBef>
            <a:spcAft>
              <a:spcPct val="35000"/>
            </a:spcAft>
            <a:buNone/>
          </a:pPr>
          <a:r>
            <a:rPr lang="en-IN" sz="1600" kern="1200"/>
            <a:t>Proper classification of data leads to successful research.</a:t>
          </a:r>
          <a:endParaRPr lang="en-US" sz="1600" kern="1200"/>
        </a:p>
      </dsp:txBody>
      <dsp:txXfrm>
        <a:off x="676521" y="2929090"/>
        <a:ext cx="5952282" cy="585732"/>
      </dsp:txXfrm>
    </dsp:sp>
    <dsp:sp modelId="{34614FD9-F102-417A-B3B3-876CFF2C6D70}">
      <dsp:nvSpPr>
        <dsp:cNvPr id="0" name=""/>
        <dsp:cNvSpPr/>
      </dsp:nvSpPr>
      <dsp:spPr>
        <a:xfrm>
          <a:off x="0" y="3661256"/>
          <a:ext cx="6628804" cy="58573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CC2F65-FFB4-40F3-A640-6343F2D323A2}">
      <dsp:nvSpPr>
        <dsp:cNvPr id="0" name=""/>
        <dsp:cNvSpPr/>
      </dsp:nvSpPr>
      <dsp:spPr>
        <a:xfrm>
          <a:off x="177184" y="3793046"/>
          <a:ext cx="322153" cy="32215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B875192E-C8E7-4CC9-9C39-995F38922B4C}">
      <dsp:nvSpPr>
        <dsp:cNvPr id="0" name=""/>
        <dsp:cNvSpPr/>
      </dsp:nvSpPr>
      <dsp:spPr>
        <a:xfrm>
          <a:off x="676521" y="3661256"/>
          <a:ext cx="5952282" cy="585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990" tIns="61990" rIns="61990" bIns="61990" numCol="1" spcCol="1270" anchor="ctr" anchorCtr="0">
          <a:noAutofit/>
        </a:bodyPr>
        <a:lstStyle/>
        <a:p>
          <a:pPr marL="0" lvl="0" indent="0" algn="l" defTabSz="711200">
            <a:lnSpc>
              <a:spcPct val="90000"/>
            </a:lnSpc>
            <a:spcBef>
              <a:spcPct val="0"/>
            </a:spcBef>
            <a:spcAft>
              <a:spcPct val="35000"/>
            </a:spcAft>
            <a:buNone/>
          </a:pPr>
          <a:r>
            <a:rPr lang="en-IN" sz="1600" kern="1200"/>
            <a:t>An ideal classification should be clear and unambiguous.</a:t>
          </a:r>
          <a:endParaRPr lang="en-US" sz="1600" kern="1200"/>
        </a:p>
      </dsp:txBody>
      <dsp:txXfrm>
        <a:off x="676521" y="3661256"/>
        <a:ext cx="5952282" cy="585732"/>
      </dsp:txXfrm>
    </dsp:sp>
    <dsp:sp modelId="{A63D217D-6B68-48F7-8D63-E00C46256069}">
      <dsp:nvSpPr>
        <dsp:cNvPr id="0" name=""/>
        <dsp:cNvSpPr/>
      </dsp:nvSpPr>
      <dsp:spPr>
        <a:xfrm>
          <a:off x="0" y="4393422"/>
          <a:ext cx="6628804" cy="58573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ED924D-5C60-4FC4-8778-A9CE49E674EB}">
      <dsp:nvSpPr>
        <dsp:cNvPr id="0" name=""/>
        <dsp:cNvSpPr/>
      </dsp:nvSpPr>
      <dsp:spPr>
        <a:xfrm>
          <a:off x="177184" y="4525212"/>
          <a:ext cx="322153" cy="322153"/>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87A0EC5-2CEA-4816-BD7F-329E62DBBEFB}">
      <dsp:nvSpPr>
        <dsp:cNvPr id="0" name=""/>
        <dsp:cNvSpPr/>
      </dsp:nvSpPr>
      <dsp:spPr>
        <a:xfrm>
          <a:off x="676521" y="4393422"/>
          <a:ext cx="5952282" cy="5857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1990" tIns="61990" rIns="61990" bIns="61990" numCol="1" spcCol="1270" anchor="ctr" anchorCtr="0">
          <a:noAutofit/>
        </a:bodyPr>
        <a:lstStyle/>
        <a:p>
          <a:pPr marL="0" lvl="0" indent="0" algn="l" defTabSz="711200">
            <a:lnSpc>
              <a:spcPct val="90000"/>
            </a:lnSpc>
            <a:spcBef>
              <a:spcPct val="0"/>
            </a:spcBef>
            <a:spcAft>
              <a:spcPct val="35000"/>
            </a:spcAft>
            <a:buNone/>
          </a:pPr>
          <a:r>
            <a:rPr lang="en-IN" sz="1600" kern="1200"/>
            <a:t>Classification should be in accordance with the objectives of research.</a:t>
          </a:r>
          <a:endParaRPr lang="en-US" sz="1600" kern="1200"/>
        </a:p>
      </dsp:txBody>
      <dsp:txXfrm>
        <a:off x="676521" y="4393422"/>
        <a:ext cx="5952282" cy="58573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9.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4281103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2607031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18607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8603182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5002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37996980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0732802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2425574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B8F96C-9ADE-468C-874E-570F0FFD216C}" type="datetimeFigureOut">
              <a:rPr lang="en-IN" smtClean="0"/>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3184567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2B8F96C-9ADE-468C-874E-570F0FFD216C}" type="datetimeFigureOut">
              <a:rPr lang="en-IN" smtClean="0"/>
              <a:t>29-04-2020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3939620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B8F96C-9ADE-468C-874E-570F0FFD216C}" type="datetimeFigureOut">
              <a:rPr lang="en-IN" smtClean="0"/>
              <a:t>29-04-2020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0397803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B8F96C-9ADE-468C-874E-570F0FFD216C}" type="datetimeFigureOut">
              <a:rPr lang="en-IN" smtClean="0"/>
              <a:t>29-04-2020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934509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B8F96C-9ADE-468C-874E-570F0FFD216C}" type="datetimeFigureOut">
              <a:rPr lang="en-IN" smtClean="0"/>
              <a:t>29-04-2020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864599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8F96C-9ADE-468C-874E-570F0FFD216C}" type="datetimeFigureOut">
              <a:rPr lang="en-IN" smtClean="0"/>
              <a:t>29-04-2020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3522124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B8F96C-9ADE-468C-874E-570F0FFD216C}" type="datetimeFigureOut">
              <a:rPr lang="en-IN" smtClean="0"/>
              <a:t>29-04-2020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217436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8F96C-9ADE-468C-874E-570F0FFD216C}" type="datetimeFigureOut">
              <a:rPr lang="en-IN" smtClean="0"/>
              <a:t>29-04-2020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A758C70-F12C-4D79-B541-7D2197BFA327}" type="slidenum">
              <a:rPr lang="en-IN" smtClean="0"/>
              <a:t>‹#›</a:t>
            </a:fld>
            <a:endParaRPr lang="en-IN"/>
          </a:p>
        </p:txBody>
      </p:sp>
    </p:spTree>
    <p:extLst>
      <p:ext uri="{BB962C8B-B14F-4D97-AF65-F5344CB8AC3E}">
        <p14:creationId xmlns:p14="http://schemas.microsoft.com/office/powerpoint/2010/main" val="1440632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B8F96C-9ADE-468C-874E-570F0FFD216C}" type="datetimeFigureOut">
              <a:rPr lang="en-IN" smtClean="0"/>
              <a:t>29-04-2020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A758C70-F12C-4D79-B541-7D2197BFA327}" type="slidenum">
              <a:rPr lang="en-IN" smtClean="0"/>
              <a:t>‹#›</a:t>
            </a:fld>
            <a:endParaRPr lang="en-IN"/>
          </a:p>
        </p:txBody>
      </p:sp>
    </p:spTree>
    <p:extLst>
      <p:ext uri="{BB962C8B-B14F-4D97-AF65-F5344CB8AC3E}">
        <p14:creationId xmlns:p14="http://schemas.microsoft.com/office/powerpoint/2010/main" val="375605199"/>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963B11-F352-4BE1-B971-C4A823476CA0}"/>
              </a:ext>
            </a:extLst>
          </p:cNvPr>
          <p:cNvSpPr>
            <a:spLocks noGrp="1"/>
          </p:cNvSpPr>
          <p:nvPr>
            <p:ph type="ctrTitle"/>
          </p:nvPr>
        </p:nvSpPr>
        <p:spPr>
          <a:xfrm>
            <a:off x="4419136" y="1020871"/>
            <a:ext cx="6960759" cy="2849671"/>
          </a:xfrm>
        </p:spPr>
        <p:txBody>
          <a:bodyPr>
            <a:normAutofit/>
          </a:bodyPr>
          <a:lstStyle/>
          <a:p>
            <a:pPr algn="l">
              <a:lnSpc>
                <a:spcPct val="90000"/>
              </a:lnSpc>
            </a:pPr>
            <a:r>
              <a:rPr lang="en-IN" sz="4700" b="1">
                <a:solidFill>
                  <a:srgbClr val="FFFFFF"/>
                </a:solidFill>
              </a:rPr>
              <a:t> </a:t>
            </a:r>
            <a:br>
              <a:rPr lang="en-IN" sz="4700">
                <a:solidFill>
                  <a:srgbClr val="FFFFFF"/>
                </a:solidFill>
              </a:rPr>
            </a:br>
            <a:r>
              <a:rPr lang="en-IN" sz="4700" b="1">
                <a:solidFill>
                  <a:srgbClr val="FFFFFF"/>
                </a:solidFill>
              </a:rPr>
              <a:t>HISTORICAL RESEARCH METHOD</a:t>
            </a:r>
            <a:br>
              <a:rPr lang="en-IN" sz="4700">
                <a:solidFill>
                  <a:srgbClr val="FFFFFF"/>
                </a:solidFill>
              </a:rPr>
            </a:br>
            <a:endParaRPr lang="en-IN" sz="4700">
              <a:solidFill>
                <a:srgbClr val="FFFFFF"/>
              </a:solidFill>
            </a:endParaRPr>
          </a:p>
        </p:txBody>
      </p:sp>
      <p:sp>
        <p:nvSpPr>
          <p:cNvPr id="3" name="Subtitle 2">
            <a:extLst>
              <a:ext uri="{FF2B5EF4-FFF2-40B4-BE49-F238E27FC236}">
                <a16:creationId xmlns:a16="http://schemas.microsoft.com/office/drawing/2014/main" id="{D6521C73-4D79-4FA3-982B-D7D26679D952}"/>
              </a:ext>
            </a:extLst>
          </p:cNvPr>
          <p:cNvSpPr>
            <a:spLocks noGrp="1"/>
          </p:cNvSpPr>
          <p:nvPr>
            <p:ph type="subTitle" idx="1"/>
          </p:nvPr>
        </p:nvSpPr>
        <p:spPr>
          <a:xfrm>
            <a:off x="4548104" y="3962088"/>
            <a:ext cx="6112077" cy="1186108"/>
          </a:xfrm>
        </p:spPr>
        <p:txBody>
          <a:bodyPr>
            <a:normAutofit/>
          </a:bodyPr>
          <a:lstStyle/>
          <a:p>
            <a:pPr algn="l"/>
            <a:r>
              <a:rPr lang="en-IN">
                <a:solidFill>
                  <a:srgbClr val="FFFFFF">
                    <a:alpha val="70000"/>
                  </a:srgbClr>
                </a:solidFill>
              </a:rPr>
              <a:t>PhD CW-Paper I-Lecture-3-By</a:t>
            </a:r>
          </a:p>
          <a:p>
            <a:pPr algn="l"/>
            <a:r>
              <a:rPr lang="en-IN" b="1">
                <a:solidFill>
                  <a:srgbClr val="FFFFFF">
                    <a:alpha val="70000"/>
                  </a:srgbClr>
                </a:solidFill>
              </a:rPr>
              <a:t>Dr Sonal singh</a:t>
            </a: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251728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3BEE5C8-F28C-4A4E-B9D9-E8ACD41B7D71}"/>
              </a:ext>
            </a:extLst>
          </p:cNvPr>
          <p:cNvSpPr>
            <a:spLocks noGrp="1"/>
          </p:cNvSpPr>
          <p:nvPr>
            <p:ph type="title"/>
          </p:nvPr>
        </p:nvSpPr>
        <p:spPr>
          <a:xfrm>
            <a:off x="677334" y="609600"/>
            <a:ext cx="3843375" cy="5175624"/>
          </a:xfrm>
        </p:spPr>
        <p:txBody>
          <a:bodyPr anchor="ctr">
            <a:normAutofit/>
          </a:bodyPr>
          <a:lstStyle/>
          <a:p>
            <a:r>
              <a:rPr lang="en-IN" b="1">
                <a:solidFill>
                  <a:schemeClr val="tx1">
                    <a:lumMod val="85000"/>
                    <a:lumOff val="15000"/>
                  </a:schemeClr>
                </a:solidFill>
              </a:rPr>
              <a:t>SELECTION OF PROBLEM AND FORMULATION OF HYPOTHESIS</a:t>
            </a:r>
            <a:br>
              <a:rPr lang="en-IN" b="1">
                <a:solidFill>
                  <a:schemeClr val="tx1">
                    <a:lumMod val="85000"/>
                    <a:lumOff val="15000"/>
                  </a:schemeClr>
                </a:solidFill>
              </a:rPr>
            </a:br>
            <a:endParaRPr lang="en-IN" b="1">
              <a:solidFill>
                <a:schemeClr val="tx1">
                  <a:lumMod val="85000"/>
                  <a:lumOff val="15000"/>
                </a:schemeClr>
              </a:solidFill>
            </a:endParaRP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39768377-FCAC-4B77-A1F8-403B156F97CB}"/>
              </a:ext>
            </a:extLst>
          </p:cNvPr>
          <p:cNvSpPr>
            <a:spLocks noGrp="1"/>
          </p:cNvSpPr>
          <p:nvPr>
            <p:ph idx="1"/>
          </p:nvPr>
        </p:nvSpPr>
        <p:spPr>
          <a:xfrm>
            <a:off x="6116084" y="609601"/>
            <a:ext cx="5511296" cy="5175624"/>
          </a:xfrm>
        </p:spPr>
        <p:txBody>
          <a:bodyPr anchor="ctr">
            <a:normAutofit/>
          </a:bodyPr>
          <a:lstStyle/>
          <a:p>
            <a:pPr marL="0" indent="0">
              <a:buNone/>
            </a:pPr>
            <a:endParaRPr lang="en-IN">
              <a:solidFill>
                <a:srgbClr val="FFFFFF"/>
              </a:solidFill>
            </a:endParaRPr>
          </a:p>
          <a:p>
            <a:pPr marL="0" indent="0">
              <a:buNone/>
            </a:pPr>
            <a:r>
              <a:rPr lang="en-IN">
                <a:solidFill>
                  <a:srgbClr val="FFFFFF"/>
                </a:solidFill>
              </a:rPr>
              <a:t>Research always starts from a question or a problem, so selection of problem is the basic step.</a:t>
            </a:r>
          </a:p>
          <a:p>
            <a:pPr marL="0" indent="0">
              <a:buNone/>
            </a:pPr>
            <a:r>
              <a:rPr lang="en-IN">
                <a:solidFill>
                  <a:srgbClr val="FFFFFF"/>
                </a:solidFill>
              </a:rPr>
              <a:t>Every problem can not be analysed historically , so only that</a:t>
            </a:r>
          </a:p>
          <a:p>
            <a:pPr marL="0" indent="0">
              <a:buNone/>
            </a:pPr>
            <a:r>
              <a:rPr lang="en-IN">
                <a:solidFill>
                  <a:srgbClr val="FFFFFF"/>
                </a:solidFill>
              </a:rPr>
              <a:t>Problem should be selected whose historical perusal is possible.</a:t>
            </a:r>
          </a:p>
          <a:p>
            <a:pPr marL="0" indent="0">
              <a:buNone/>
            </a:pPr>
            <a:r>
              <a:rPr lang="en-IN">
                <a:solidFill>
                  <a:srgbClr val="FFFFFF"/>
                </a:solidFill>
              </a:rPr>
              <a:t>A good research problem has the qualities of significance, originality and feasibility. </a:t>
            </a:r>
          </a:p>
          <a:p>
            <a:pPr marL="0" indent="0">
              <a:buNone/>
            </a:pPr>
            <a:endParaRPr lang="en-IN">
              <a:solidFill>
                <a:srgbClr val="FFFFFF"/>
              </a:solidFill>
            </a:endParaRPr>
          </a:p>
          <a:p>
            <a:pPr marL="0" indent="0">
              <a:buNone/>
            </a:pPr>
            <a:endParaRPr lang="en-IN">
              <a:solidFill>
                <a:srgbClr val="FFFFFF"/>
              </a:solidFill>
            </a:endParaRPr>
          </a:p>
        </p:txBody>
      </p:sp>
    </p:spTree>
    <p:extLst>
      <p:ext uri="{BB962C8B-B14F-4D97-AF65-F5344CB8AC3E}">
        <p14:creationId xmlns:p14="http://schemas.microsoft.com/office/powerpoint/2010/main" val="2416835401"/>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8C3204-6A73-4D12-8AA4-F3153455E1BC}"/>
              </a:ext>
            </a:extLst>
          </p:cNvPr>
          <p:cNvSpPr>
            <a:spLocks noGrp="1"/>
          </p:cNvSpPr>
          <p:nvPr>
            <p:ph type="title"/>
          </p:nvPr>
        </p:nvSpPr>
        <p:spPr>
          <a:xfrm>
            <a:off x="652481" y="1382486"/>
            <a:ext cx="3547581" cy="4093028"/>
          </a:xfrm>
        </p:spPr>
        <p:txBody>
          <a:bodyPr anchor="ctr">
            <a:normAutofit/>
          </a:bodyPr>
          <a:lstStyle/>
          <a:p>
            <a:pPr>
              <a:lnSpc>
                <a:spcPct val="90000"/>
              </a:lnSpc>
            </a:pPr>
            <a:r>
              <a:rPr lang="en-IN" sz="3700" b="1"/>
              <a:t>SELECTION OF PROBLEM AND FORMULATION OF HYPOTHESIS</a:t>
            </a:r>
          </a:p>
        </p:txBody>
      </p:sp>
      <p:grpSp>
        <p:nvGrpSpPr>
          <p:cNvPr id="39"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2201717-AFE1-49F8-B555-0533B48EC2C2}"/>
              </a:ext>
            </a:extLst>
          </p:cNvPr>
          <p:cNvGraphicFramePr>
            <a:graphicFrameLocks noGrp="1"/>
          </p:cNvGraphicFramePr>
          <p:nvPr>
            <p:ph idx="1"/>
            <p:extLst>
              <p:ext uri="{D42A27DB-BD31-4B8C-83A1-F6EECF244321}">
                <p14:modId xmlns:p14="http://schemas.microsoft.com/office/powerpoint/2010/main" val="19664224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0617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8C3204-6A73-4D12-8AA4-F3153455E1BC}"/>
              </a:ext>
            </a:extLst>
          </p:cNvPr>
          <p:cNvSpPr>
            <a:spLocks noGrp="1"/>
          </p:cNvSpPr>
          <p:nvPr>
            <p:ph type="title"/>
          </p:nvPr>
        </p:nvSpPr>
        <p:spPr>
          <a:xfrm>
            <a:off x="652481" y="1382486"/>
            <a:ext cx="3547581" cy="4093028"/>
          </a:xfrm>
        </p:spPr>
        <p:txBody>
          <a:bodyPr anchor="ctr">
            <a:normAutofit/>
          </a:bodyPr>
          <a:lstStyle/>
          <a:p>
            <a:r>
              <a:rPr lang="en-IN" sz="4400" b="1"/>
              <a:t>COLLECTION OF FACTS OR DATA</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9B3C0AEA-28BC-416E-9B7C-7983E82B68FD}"/>
              </a:ext>
            </a:extLst>
          </p:cNvPr>
          <p:cNvGraphicFramePr>
            <a:graphicFrameLocks noGrp="1"/>
          </p:cNvGraphicFramePr>
          <p:nvPr>
            <p:ph idx="1"/>
            <p:extLst>
              <p:ext uri="{D42A27DB-BD31-4B8C-83A1-F6EECF244321}">
                <p14:modId xmlns:p14="http://schemas.microsoft.com/office/powerpoint/2010/main" val="796026435"/>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06450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8C3204-6A73-4D12-8AA4-F3153455E1BC}"/>
              </a:ext>
            </a:extLst>
          </p:cNvPr>
          <p:cNvSpPr>
            <a:spLocks noGrp="1"/>
          </p:cNvSpPr>
          <p:nvPr>
            <p:ph type="title"/>
          </p:nvPr>
        </p:nvSpPr>
        <p:spPr>
          <a:xfrm>
            <a:off x="652481" y="1382486"/>
            <a:ext cx="3547581" cy="4093028"/>
          </a:xfrm>
        </p:spPr>
        <p:txBody>
          <a:bodyPr anchor="ctr">
            <a:normAutofit/>
          </a:bodyPr>
          <a:lstStyle/>
          <a:p>
            <a:r>
              <a:rPr lang="en-IN" sz="4400" b="1"/>
              <a:t>COLLECTION OF FACTS OR DATA</a:t>
            </a:r>
          </a:p>
        </p:txBody>
      </p:sp>
      <p:grpSp>
        <p:nvGrpSpPr>
          <p:cNvPr id="29"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0"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8596F46A-B98B-4235-933E-D5E16B3DAEA7}"/>
              </a:ext>
            </a:extLst>
          </p:cNvPr>
          <p:cNvGraphicFramePr>
            <a:graphicFrameLocks noGrp="1"/>
          </p:cNvGraphicFramePr>
          <p:nvPr>
            <p:ph idx="1"/>
            <p:extLst>
              <p:ext uri="{D42A27DB-BD31-4B8C-83A1-F6EECF244321}">
                <p14:modId xmlns:p14="http://schemas.microsoft.com/office/powerpoint/2010/main" val="1462023002"/>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9277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8C3204-6A73-4D12-8AA4-F3153455E1BC}"/>
              </a:ext>
            </a:extLst>
          </p:cNvPr>
          <p:cNvSpPr>
            <a:spLocks noGrp="1"/>
          </p:cNvSpPr>
          <p:nvPr>
            <p:ph type="title"/>
          </p:nvPr>
        </p:nvSpPr>
        <p:spPr>
          <a:xfrm>
            <a:off x="652481" y="1382486"/>
            <a:ext cx="3547581" cy="4093028"/>
          </a:xfrm>
        </p:spPr>
        <p:txBody>
          <a:bodyPr anchor="ctr">
            <a:normAutofit/>
          </a:bodyPr>
          <a:lstStyle/>
          <a:p>
            <a:r>
              <a:rPr lang="en-IN" sz="4400" b="1" dirty="0"/>
              <a:t>COLLECTION OF FACTS OR DATA</a:t>
            </a:r>
            <a:endParaRPr lang="en-IN" sz="4400" b="1"/>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06CA36A-896A-4A48-BF40-66A5561AC2E0}"/>
              </a:ext>
            </a:extLst>
          </p:cNvPr>
          <p:cNvGraphicFramePr>
            <a:graphicFrameLocks noGrp="1"/>
          </p:cNvGraphicFramePr>
          <p:nvPr>
            <p:ph idx="1"/>
            <p:extLst>
              <p:ext uri="{D42A27DB-BD31-4B8C-83A1-F6EECF244321}">
                <p14:modId xmlns:p14="http://schemas.microsoft.com/office/powerpoint/2010/main" val="173918918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1634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80F595-F4A3-49DE-AB08-99BB123A1B28}"/>
              </a:ext>
            </a:extLst>
          </p:cNvPr>
          <p:cNvSpPr>
            <a:spLocks noGrp="1"/>
          </p:cNvSpPr>
          <p:nvPr>
            <p:ph type="title"/>
          </p:nvPr>
        </p:nvSpPr>
        <p:spPr>
          <a:xfrm>
            <a:off x="652481" y="1382486"/>
            <a:ext cx="3547581" cy="4093028"/>
          </a:xfrm>
        </p:spPr>
        <p:txBody>
          <a:bodyPr anchor="ctr">
            <a:normAutofit/>
          </a:bodyPr>
          <a:lstStyle/>
          <a:p>
            <a:r>
              <a:rPr lang="en-IN" sz="3400" b="1"/>
              <a:t>CLASSIFICATION AND ORGANISATION OF DATA</a:t>
            </a:r>
          </a:p>
        </p:txBody>
      </p:sp>
      <p:grpSp>
        <p:nvGrpSpPr>
          <p:cNvPr id="29"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0"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A29038A-34B4-4419-B76D-A7D575B410B3}"/>
              </a:ext>
            </a:extLst>
          </p:cNvPr>
          <p:cNvGraphicFramePr>
            <a:graphicFrameLocks noGrp="1"/>
          </p:cNvGraphicFramePr>
          <p:nvPr>
            <p:ph idx="1"/>
            <p:extLst>
              <p:ext uri="{D42A27DB-BD31-4B8C-83A1-F6EECF244321}">
                <p14:modId xmlns:p14="http://schemas.microsoft.com/office/powerpoint/2010/main" val="2544993774"/>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51845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80F595-F4A3-49DE-AB08-99BB123A1B28}"/>
              </a:ext>
            </a:extLst>
          </p:cNvPr>
          <p:cNvSpPr>
            <a:spLocks noGrp="1"/>
          </p:cNvSpPr>
          <p:nvPr>
            <p:ph type="title"/>
          </p:nvPr>
        </p:nvSpPr>
        <p:spPr>
          <a:xfrm>
            <a:off x="652481" y="1382486"/>
            <a:ext cx="3547581" cy="4093028"/>
          </a:xfrm>
        </p:spPr>
        <p:txBody>
          <a:bodyPr anchor="ctr">
            <a:normAutofit/>
          </a:bodyPr>
          <a:lstStyle/>
          <a:p>
            <a:r>
              <a:rPr lang="en-IN" sz="3400" b="1"/>
              <a:t>TYPES OF CLASSIFICATION </a:t>
            </a:r>
          </a:p>
        </p:txBody>
      </p:sp>
      <p:grpSp>
        <p:nvGrpSpPr>
          <p:cNvPr id="3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3" name="Content Placeholder 2">
            <a:extLst>
              <a:ext uri="{FF2B5EF4-FFF2-40B4-BE49-F238E27FC236}">
                <a16:creationId xmlns:a16="http://schemas.microsoft.com/office/drawing/2014/main" id="{1EEAF317-B23A-4572-B9EE-3954D5862371}"/>
              </a:ext>
            </a:extLst>
          </p:cNvPr>
          <p:cNvGraphicFramePr>
            <a:graphicFrameLocks noGrp="1"/>
          </p:cNvGraphicFramePr>
          <p:nvPr>
            <p:ph idx="1"/>
            <p:extLst>
              <p:ext uri="{D42A27DB-BD31-4B8C-83A1-F6EECF244321}">
                <p14:modId xmlns:p14="http://schemas.microsoft.com/office/powerpoint/2010/main" val="393897868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31784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80F595-F4A3-49DE-AB08-99BB123A1B28}"/>
              </a:ext>
            </a:extLst>
          </p:cNvPr>
          <p:cNvSpPr>
            <a:spLocks noGrp="1"/>
          </p:cNvSpPr>
          <p:nvPr>
            <p:ph type="title"/>
          </p:nvPr>
        </p:nvSpPr>
        <p:spPr>
          <a:xfrm>
            <a:off x="652481" y="1382486"/>
            <a:ext cx="3547581" cy="4093028"/>
          </a:xfrm>
        </p:spPr>
        <p:txBody>
          <a:bodyPr anchor="ctr">
            <a:normAutofit/>
          </a:bodyPr>
          <a:lstStyle/>
          <a:p>
            <a:r>
              <a:rPr lang="en-IN" sz="4100" b="1"/>
              <a:t>ANALYSIS AND DESCRIPTION OF DATA </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F4421F5-7001-4131-9DAF-0BE7E72E08CF}"/>
              </a:ext>
            </a:extLst>
          </p:cNvPr>
          <p:cNvGraphicFramePr>
            <a:graphicFrameLocks noGrp="1"/>
          </p:cNvGraphicFramePr>
          <p:nvPr>
            <p:ph idx="1"/>
            <p:extLst>
              <p:ext uri="{D42A27DB-BD31-4B8C-83A1-F6EECF244321}">
                <p14:modId xmlns:p14="http://schemas.microsoft.com/office/powerpoint/2010/main" val="1561207249"/>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68223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80F595-F4A3-49DE-AB08-99BB123A1B28}"/>
              </a:ext>
            </a:extLst>
          </p:cNvPr>
          <p:cNvSpPr>
            <a:spLocks noGrp="1"/>
          </p:cNvSpPr>
          <p:nvPr>
            <p:ph type="title"/>
          </p:nvPr>
        </p:nvSpPr>
        <p:spPr>
          <a:xfrm>
            <a:off x="652481" y="1382486"/>
            <a:ext cx="3547581" cy="4093028"/>
          </a:xfrm>
        </p:spPr>
        <p:txBody>
          <a:bodyPr anchor="ctr">
            <a:normAutofit/>
          </a:bodyPr>
          <a:lstStyle/>
          <a:p>
            <a:r>
              <a:rPr lang="en-IN" sz="4100" b="1"/>
              <a:t>ANALYSIS AND DESCRIPTION OF DATA </a:t>
            </a:r>
          </a:p>
        </p:txBody>
      </p:sp>
      <p:grpSp>
        <p:nvGrpSpPr>
          <p:cNvPr id="29"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30"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4" name="Content Placeholder 2">
            <a:extLst>
              <a:ext uri="{FF2B5EF4-FFF2-40B4-BE49-F238E27FC236}">
                <a16:creationId xmlns:a16="http://schemas.microsoft.com/office/drawing/2014/main" id="{B9D1C226-6A91-4FBA-A23C-01B6DC416F66}"/>
              </a:ext>
            </a:extLst>
          </p:cNvPr>
          <p:cNvGraphicFramePr>
            <a:graphicFrameLocks noGrp="1"/>
          </p:cNvGraphicFramePr>
          <p:nvPr>
            <p:ph idx="1"/>
            <p:extLst>
              <p:ext uri="{D42A27DB-BD31-4B8C-83A1-F6EECF244321}">
                <p14:modId xmlns:p14="http://schemas.microsoft.com/office/powerpoint/2010/main" val="3615396858"/>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104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5" name="Rectangle 44">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80F595-F4A3-49DE-AB08-99BB123A1B28}"/>
              </a:ext>
            </a:extLst>
          </p:cNvPr>
          <p:cNvSpPr>
            <a:spLocks noGrp="1"/>
          </p:cNvSpPr>
          <p:nvPr>
            <p:ph type="title"/>
          </p:nvPr>
        </p:nvSpPr>
        <p:spPr>
          <a:xfrm>
            <a:off x="652481" y="1382486"/>
            <a:ext cx="3547581" cy="4093028"/>
          </a:xfrm>
        </p:spPr>
        <p:txBody>
          <a:bodyPr vert="horz" lIns="91440" tIns="45720" rIns="91440" bIns="45720" rtlCol="0" anchor="ctr">
            <a:normAutofit/>
          </a:bodyPr>
          <a:lstStyle/>
          <a:p>
            <a:r>
              <a:rPr lang="en-US" sz="4400" b="1"/>
              <a:t>CONCLUSION</a:t>
            </a:r>
            <a:br>
              <a:rPr lang="en-US" sz="4400" b="1"/>
            </a:br>
            <a:endParaRPr lang="en-US" sz="4400" b="1"/>
          </a:p>
        </p:txBody>
      </p:sp>
      <p:grpSp>
        <p:nvGrpSpPr>
          <p:cNvPr id="47" name="Group 46">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48" name="Straight Connector 47">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49" name="Straight Connector 48">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50"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2" name="Isosceles Triangle 51">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53"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4"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5"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6" name="Isosceles Triangle 55">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8" name="Rectangle 57">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0" name="Content Placeholder 2">
            <a:extLst>
              <a:ext uri="{FF2B5EF4-FFF2-40B4-BE49-F238E27FC236}">
                <a16:creationId xmlns:a16="http://schemas.microsoft.com/office/drawing/2014/main" id="{39299E3F-3799-4F9E-999D-0FBCA5C49896}"/>
              </a:ext>
            </a:extLst>
          </p:cNvPr>
          <p:cNvGraphicFramePr>
            <a:graphicFrameLocks noGrp="1"/>
          </p:cNvGraphicFramePr>
          <p:nvPr>
            <p:ph idx="1"/>
            <p:extLst>
              <p:ext uri="{D42A27DB-BD31-4B8C-83A1-F6EECF244321}">
                <p14:modId xmlns:p14="http://schemas.microsoft.com/office/powerpoint/2010/main" val="634314560"/>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6443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4F643C-1847-4E62-85DF-8B999248BBDF}"/>
              </a:ext>
            </a:extLst>
          </p:cNvPr>
          <p:cNvSpPr>
            <a:spLocks noGrp="1"/>
          </p:cNvSpPr>
          <p:nvPr>
            <p:ph type="title"/>
          </p:nvPr>
        </p:nvSpPr>
        <p:spPr>
          <a:xfrm>
            <a:off x="652481" y="1382486"/>
            <a:ext cx="3547581" cy="4093028"/>
          </a:xfrm>
        </p:spPr>
        <p:txBody>
          <a:bodyPr anchor="ctr">
            <a:normAutofit/>
          </a:bodyPr>
          <a:lstStyle/>
          <a:p>
            <a:r>
              <a:rPr lang="en-IN" sz="3700" b="1"/>
              <a:t>INTRODUCTION</a:t>
            </a:r>
            <a:br>
              <a:rPr lang="en-IN" sz="3700" b="1"/>
            </a:br>
            <a:endParaRPr lang="en-IN" sz="3700" b="1"/>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39BCA666-6171-4214-90C1-D37DADF08DA1}"/>
              </a:ext>
            </a:extLst>
          </p:cNvPr>
          <p:cNvGraphicFramePr>
            <a:graphicFrameLocks noGrp="1"/>
          </p:cNvGraphicFramePr>
          <p:nvPr>
            <p:ph idx="1"/>
            <p:extLst>
              <p:ext uri="{D42A27DB-BD31-4B8C-83A1-F6EECF244321}">
                <p14:modId xmlns:p14="http://schemas.microsoft.com/office/powerpoint/2010/main" val="795796416"/>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25286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80F595-F4A3-49DE-AB08-99BB123A1B28}"/>
              </a:ext>
            </a:extLst>
          </p:cNvPr>
          <p:cNvSpPr>
            <a:spLocks noGrp="1"/>
          </p:cNvSpPr>
          <p:nvPr>
            <p:ph type="title"/>
          </p:nvPr>
        </p:nvSpPr>
        <p:spPr>
          <a:xfrm>
            <a:off x="4419136" y="1020871"/>
            <a:ext cx="6960759" cy="2849671"/>
          </a:xfrm>
        </p:spPr>
        <p:txBody>
          <a:bodyPr vert="horz" lIns="91440" tIns="45720" rIns="91440" bIns="45720" rtlCol="0" anchor="b">
            <a:normAutofit/>
          </a:bodyPr>
          <a:lstStyle/>
          <a:p>
            <a:r>
              <a:rPr lang="en-US" sz="5100" b="1">
                <a:solidFill>
                  <a:srgbClr val="FFFFFF"/>
                </a:solidFill>
              </a:rPr>
              <a:t>QUESTIONS/QUERIES?</a:t>
            </a:r>
          </a:p>
        </p:txBody>
      </p:sp>
      <p:sp>
        <p:nvSpPr>
          <p:cNvPr id="3" name="Content Placeholder 2">
            <a:extLst>
              <a:ext uri="{FF2B5EF4-FFF2-40B4-BE49-F238E27FC236}">
                <a16:creationId xmlns:a16="http://schemas.microsoft.com/office/drawing/2014/main" id="{131EEFA4-47FF-4EBE-A2EE-CBFADB39DB2B}"/>
              </a:ext>
            </a:extLst>
          </p:cNvPr>
          <p:cNvSpPr>
            <a:spLocks noGrp="1"/>
          </p:cNvSpPr>
          <p:nvPr>
            <p:ph idx="1"/>
          </p:nvPr>
        </p:nvSpPr>
        <p:spPr>
          <a:xfrm>
            <a:off x="4548104" y="3962088"/>
            <a:ext cx="6112077" cy="1186108"/>
          </a:xfrm>
        </p:spPr>
        <p:txBody>
          <a:bodyPr vert="horz" lIns="91440" tIns="45720" rIns="91440" bIns="45720" rtlCol="0" anchor="t">
            <a:normAutofit/>
          </a:bodyPr>
          <a:lstStyle/>
          <a:p>
            <a:pPr marL="0" indent="0">
              <a:buNone/>
            </a:pPr>
            <a:r>
              <a:rPr lang="en-US">
                <a:solidFill>
                  <a:srgbClr val="FFFFFF">
                    <a:alpha val="70000"/>
                  </a:srgbClr>
                </a:solidFill>
              </a:rPr>
              <a:t> </a:t>
            </a:r>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7401239"/>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Isosceles Triangle 29">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Isosceles Triangle 33">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Shape 35">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80F595-F4A3-49DE-AB08-99BB123A1B28}"/>
              </a:ext>
            </a:extLst>
          </p:cNvPr>
          <p:cNvSpPr>
            <a:spLocks noGrp="1"/>
          </p:cNvSpPr>
          <p:nvPr>
            <p:ph type="title"/>
          </p:nvPr>
        </p:nvSpPr>
        <p:spPr>
          <a:xfrm>
            <a:off x="4419136" y="1020871"/>
            <a:ext cx="6960759" cy="2849671"/>
          </a:xfrm>
        </p:spPr>
        <p:txBody>
          <a:bodyPr vert="horz" lIns="91440" tIns="45720" rIns="91440" bIns="45720" rtlCol="0" anchor="b">
            <a:normAutofit/>
          </a:bodyPr>
          <a:lstStyle/>
          <a:p>
            <a:r>
              <a:rPr lang="en-US" sz="6000" b="1">
                <a:solidFill>
                  <a:srgbClr val="FFFFFF"/>
                </a:solidFill>
              </a:rPr>
              <a:t>THANK YOU</a:t>
            </a:r>
          </a:p>
        </p:txBody>
      </p:sp>
      <p:sp>
        <p:nvSpPr>
          <p:cNvPr id="3" name="Content Placeholder 2">
            <a:extLst>
              <a:ext uri="{FF2B5EF4-FFF2-40B4-BE49-F238E27FC236}">
                <a16:creationId xmlns:a16="http://schemas.microsoft.com/office/drawing/2014/main" id="{131EEFA4-47FF-4EBE-A2EE-CBFADB39DB2B}"/>
              </a:ext>
            </a:extLst>
          </p:cNvPr>
          <p:cNvSpPr>
            <a:spLocks noGrp="1"/>
          </p:cNvSpPr>
          <p:nvPr>
            <p:ph idx="1"/>
          </p:nvPr>
        </p:nvSpPr>
        <p:spPr>
          <a:xfrm>
            <a:off x="4548104" y="3962088"/>
            <a:ext cx="6112077" cy="1186108"/>
          </a:xfrm>
        </p:spPr>
        <p:txBody>
          <a:bodyPr vert="horz" lIns="91440" tIns="45720" rIns="91440" bIns="45720" rtlCol="0" anchor="t">
            <a:normAutofit/>
          </a:bodyPr>
          <a:lstStyle/>
          <a:p>
            <a:pPr marL="0" indent="0">
              <a:buNone/>
            </a:pPr>
            <a:r>
              <a:rPr lang="en-US">
                <a:solidFill>
                  <a:srgbClr val="FFFFFF">
                    <a:alpha val="70000"/>
                  </a:srgbClr>
                </a:solidFill>
              </a:rPr>
              <a:t> </a:t>
            </a:r>
          </a:p>
        </p:txBody>
      </p:sp>
      <p:sp>
        <p:nvSpPr>
          <p:cNvPr id="38" name="Isosceles Triangle 37">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9906992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467D63-6A12-4F59-9718-7AE10EA390DA}"/>
              </a:ext>
            </a:extLst>
          </p:cNvPr>
          <p:cNvSpPr>
            <a:spLocks noGrp="1"/>
          </p:cNvSpPr>
          <p:nvPr>
            <p:ph type="title"/>
          </p:nvPr>
        </p:nvSpPr>
        <p:spPr>
          <a:xfrm>
            <a:off x="652481" y="1382486"/>
            <a:ext cx="3547581" cy="4093028"/>
          </a:xfrm>
        </p:spPr>
        <p:txBody>
          <a:bodyPr anchor="ctr">
            <a:normAutofit/>
          </a:bodyPr>
          <a:lstStyle/>
          <a:p>
            <a:r>
              <a:rPr lang="en-IN" sz="4400" b="1"/>
              <a:t>RESEARCH METHOD</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D851FAF-06AC-4F3E-9511-BF952A12ABE9}"/>
              </a:ext>
            </a:extLst>
          </p:cNvPr>
          <p:cNvGraphicFramePr>
            <a:graphicFrameLocks noGrp="1"/>
          </p:cNvGraphicFramePr>
          <p:nvPr>
            <p:ph idx="1"/>
            <p:extLst>
              <p:ext uri="{D42A27DB-BD31-4B8C-83A1-F6EECF244321}">
                <p14:modId xmlns:p14="http://schemas.microsoft.com/office/powerpoint/2010/main" val="238067164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6650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240E5F-ABA6-49FB-AB6B-6ACD47B25CF5}"/>
              </a:ext>
            </a:extLst>
          </p:cNvPr>
          <p:cNvSpPr>
            <a:spLocks noGrp="1"/>
          </p:cNvSpPr>
          <p:nvPr>
            <p:ph type="title"/>
          </p:nvPr>
        </p:nvSpPr>
        <p:spPr>
          <a:xfrm>
            <a:off x="652481" y="1382486"/>
            <a:ext cx="3547581" cy="4093028"/>
          </a:xfrm>
        </p:spPr>
        <p:txBody>
          <a:bodyPr anchor="ctr">
            <a:normAutofit/>
          </a:bodyPr>
          <a:lstStyle/>
          <a:p>
            <a:r>
              <a:rPr lang="en-IN" sz="4400" b="1"/>
              <a:t>HISTORICAL RESEARCH METHOD</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C06382C8-C58D-4B60-BAC3-9CDBBEC55464}"/>
              </a:ext>
            </a:extLst>
          </p:cNvPr>
          <p:cNvGraphicFramePr>
            <a:graphicFrameLocks noGrp="1"/>
          </p:cNvGraphicFramePr>
          <p:nvPr>
            <p:ph idx="1"/>
            <p:extLst>
              <p:ext uri="{D42A27DB-BD31-4B8C-83A1-F6EECF244321}">
                <p14:modId xmlns:p14="http://schemas.microsoft.com/office/powerpoint/2010/main" val="2510190378"/>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62694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9"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9DAF319E-C65D-4B0D-9724-CA6FB389C709}"/>
              </a:ext>
            </a:extLst>
          </p:cNvPr>
          <p:cNvSpPr>
            <a:spLocks noGrp="1"/>
          </p:cNvSpPr>
          <p:nvPr>
            <p:ph type="title"/>
          </p:nvPr>
        </p:nvSpPr>
        <p:spPr>
          <a:xfrm>
            <a:off x="677334" y="609600"/>
            <a:ext cx="3843375" cy="5175624"/>
          </a:xfrm>
        </p:spPr>
        <p:txBody>
          <a:bodyPr anchor="ctr">
            <a:normAutofit/>
          </a:bodyPr>
          <a:lstStyle/>
          <a:p>
            <a:r>
              <a:rPr lang="en-IN" b="1">
                <a:solidFill>
                  <a:schemeClr val="tx1">
                    <a:lumMod val="85000"/>
                    <a:lumOff val="15000"/>
                  </a:schemeClr>
                </a:solidFill>
              </a:rPr>
              <a:t>HISTORICAL RESEARCH METHOD-DEFINITIONS</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F8CF22E-31D6-43AD-841C-E1B6CDDD9405}"/>
              </a:ext>
            </a:extLst>
          </p:cNvPr>
          <p:cNvSpPr>
            <a:spLocks noGrp="1"/>
          </p:cNvSpPr>
          <p:nvPr>
            <p:ph idx="1"/>
          </p:nvPr>
        </p:nvSpPr>
        <p:spPr>
          <a:xfrm>
            <a:off x="6116084" y="609601"/>
            <a:ext cx="5511296" cy="5175624"/>
          </a:xfrm>
        </p:spPr>
        <p:txBody>
          <a:bodyPr anchor="ctr">
            <a:normAutofit/>
          </a:bodyPr>
          <a:lstStyle/>
          <a:p>
            <a:r>
              <a:rPr lang="en-IN">
                <a:solidFill>
                  <a:srgbClr val="FFFFFF"/>
                </a:solidFill>
              </a:rPr>
              <a:t>1. According to </a:t>
            </a:r>
            <a:r>
              <a:rPr lang="en-IN" b="1">
                <a:solidFill>
                  <a:srgbClr val="FFFFFF"/>
                </a:solidFill>
              </a:rPr>
              <a:t>Kerlinger (F.N</a:t>
            </a:r>
            <a:r>
              <a:rPr lang="en-IN">
                <a:solidFill>
                  <a:srgbClr val="FFFFFF"/>
                </a:solidFill>
              </a:rPr>
              <a:t>.),”Historical research is the critical investigation of events, developments and experiences of the past, the careful weighing of the evidence of the validity of sources of information of the past, and the interpretation of the weighed evidence.”</a:t>
            </a:r>
          </a:p>
          <a:p>
            <a:endParaRPr lang="en-IN">
              <a:solidFill>
                <a:srgbClr val="FFFFFF"/>
              </a:solidFill>
            </a:endParaRPr>
          </a:p>
        </p:txBody>
      </p:sp>
    </p:spTree>
    <p:extLst>
      <p:ext uri="{BB962C8B-B14F-4D97-AF65-F5344CB8AC3E}">
        <p14:creationId xmlns:p14="http://schemas.microsoft.com/office/powerpoint/2010/main" val="85971985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3F6AE09-32AB-4E55-9C2C-28BBD45DF553}"/>
              </a:ext>
            </a:extLst>
          </p:cNvPr>
          <p:cNvSpPr>
            <a:spLocks noGrp="1"/>
          </p:cNvSpPr>
          <p:nvPr>
            <p:ph type="title"/>
          </p:nvPr>
        </p:nvSpPr>
        <p:spPr>
          <a:xfrm>
            <a:off x="677334" y="609600"/>
            <a:ext cx="3843375" cy="5175624"/>
          </a:xfrm>
        </p:spPr>
        <p:txBody>
          <a:bodyPr anchor="ctr">
            <a:normAutofit/>
          </a:bodyPr>
          <a:lstStyle/>
          <a:p>
            <a:r>
              <a:rPr lang="en-IN" b="1">
                <a:solidFill>
                  <a:schemeClr val="tx1">
                    <a:lumMod val="85000"/>
                    <a:lumOff val="15000"/>
                  </a:schemeClr>
                </a:solidFill>
              </a:rPr>
              <a:t>DEFINITIONS</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0191691-6E90-411E-B798-A176B7720AB1}"/>
              </a:ext>
            </a:extLst>
          </p:cNvPr>
          <p:cNvSpPr>
            <a:spLocks noGrp="1"/>
          </p:cNvSpPr>
          <p:nvPr>
            <p:ph idx="1"/>
          </p:nvPr>
        </p:nvSpPr>
        <p:spPr>
          <a:xfrm>
            <a:off x="6116084" y="609601"/>
            <a:ext cx="5511296" cy="5175624"/>
          </a:xfrm>
        </p:spPr>
        <p:txBody>
          <a:bodyPr anchor="ctr">
            <a:normAutofit/>
          </a:bodyPr>
          <a:lstStyle/>
          <a:p>
            <a:r>
              <a:rPr lang="en-IN">
                <a:solidFill>
                  <a:srgbClr val="FFFFFF"/>
                </a:solidFill>
              </a:rPr>
              <a:t>2. According to </a:t>
            </a:r>
            <a:r>
              <a:rPr lang="en-IN" b="1">
                <a:solidFill>
                  <a:srgbClr val="FFFFFF"/>
                </a:solidFill>
              </a:rPr>
              <a:t>Whitney (F.L</a:t>
            </a:r>
            <a:r>
              <a:rPr lang="en-IN">
                <a:solidFill>
                  <a:srgbClr val="FFFFFF"/>
                </a:solidFill>
              </a:rPr>
              <a:t>.),”Historical research deals with past experiences. Its aim is to apply the method of reflective  thinking to social problems, still unsolved, by means of discovery of past trends of event, fact and attitude.it traces lines of development in human thought and action in order to reach same basis for social activity.”</a:t>
            </a:r>
          </a:p>
          <a:p>
            <a:pPr marL="0" indent="0">
              <a:buNone/>
            </a:pPr>
            <a:endParaRPr lang="en-IN">
              <a:solidFill>
                <a:srgbClr val="FFFFFF"/>
              </a:solidFill>
            </a:endParaRPr>
          </a:p>
          <a:p>
            <a:endParaRPr lang="en-IN">
              <a:solidFill>
                <a:srgbClr val="FFFFFF"/>
              </a:solidFill>
            </a:endParaRPr>
          </a:p>
        </p:txBody>
      </p:sp>
    </p:spTree>
    <p:extLst>
      <p:ext uri="{BB962C8B-B14F-4D97-AF65-F5344CB8AC3E}">
        <p14:creationId xmlns:p14="http://schemas.microsoft.com/office/powerpoint/2010/main" val="1216490240"/>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EA049D7-5B86-4B79-B354-DEEBDB84FF6C}"/>
              </a:ext>
            </a:extLst>
          </p:cNvPr>
          <p:cNvSpPr>
            <a:spLocks noGrp="1"/>
          </p:cNvSpPr>
          <p:nvPr>
            <p:ph type="title"/>
          </p:nvPr>
        </p:nvSpPr>
        <p:spPr>
          <a:xfrm>
            <a:off x="677334" y="609600"/>
            <a:ext cx="3843375" cy="5175624"/>
          </a:xfrm>
        </p:spPr>
        <p:txBody>
          <a:bodyPr anchor="ctr">
            <a:normAutofit/>
          </a:bodyPr>
          <a:lstStyle/>
          <a:p>
            <a:r>
              <a:rPr lang="en-IN" b="1">
                <a:solidFill>
                  <a:schemeClr val="tx1">
                    <a:lumMod val="85000"/>
                    <a:lumOff val="15000"/>
                  </a:schemeClr>
                </a:solidFill>
              </a:rPr>
              <a:t>DEFINITIONS</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F2032E2C-E5FB-4DFB-A1A3-8AEB6F65B63E}"/>
              </a:ext>
            </a:extLst>
          </p:cNvPr>
          <p:cNvSpPr>
            <a:spLocks noGrp="1"/>
          </p:cNvSpPr>
          <p:nvPr>
            <p:ph idx="1"/>
          </p:nvPr>
        </p:nvSpPr>
        <p:spPr>
          <a:xfrm>
            <a:off x="6116084" y="609601"/>
            <a:ext cx="5511296" cy="5175624"/>
          </a:xfrm>
        </p:spPr>
        <p:txBody>
          <a:bodyPr anchor="ctr">
            <a:normAutofit/>
          </a:bodyPr>
          <a:lstStyle/>
          <a:p>
            <a:r>
              <a:rPr lang="en-IN">
                <a:solidFill>
                  <a:srgbClr val="FFFFFF"/>
                </a:solidFill>
              </a:rPr>
              <a:t>3. According to </a:t>
            </a:r>
            <a:r>
              <a:rPr lang="en-IN" b="1">
                <a:solidFill>
                  <a:srgbClr val="FFFFFF"/>
                </a:solidFill>
              </a:rPr>
              <a:t>Young (P.V</a:t>
            </a:r>
            <a:r>
              <a:rPr lang="en-IN">
                <a:solidFill>
                  <a:srgbClr val="FFFFFF"/>
                </a:solidFill>
              </a:rPr>
              <a:t>.),”Historical method is the induction of principles through research into the past social force and influences which have shaped the present.”</a:t>
            </a:r>
          </a:p>
          <a:p>
            <a:r>
              <a:rPr lang="en-IN">
                <a:solidFill>
                  <a:srgbClr val="FFFFFF"/>
                </a:solidFill>
              </a:rPr>
              <a:t>4. According to </a:t>
            </a:r>
            <a:r>
              <a:rPr lang="en-IN" b="1">
                <a:solidFill>
                  <a:srgbClr val="FFFFFF"/>
                </a:solidFill>
              </a:rPr>
              <a:t>Best (J.W</a:t>
            </a:r>
            <a:r>
              <a:rPr lang="en-IN">
                <a:solidFill>
                  <a:srgbClr val="FFFFFF"/>
                </a:solidFill>
              </a:rPr>
              <a:t>.),”Historical research is the application of the scientific method to historical problems.”</a:t>
            </a:r>
          </a:p>
          <a:p>
            <a:endParaRPr lang="en-IN">
              <a:solidFill>
                <a:srgbClr val="FFFFFF"/>
              </a:solidFill>
            </a:endParaRPr>
          </a:p>
          <a:p>
            <a:endParaRPr lang="en-IN">
              <a:solidFill>
                <a:srgbClr val="FFFFFF"/>
              </a:solidFill>
            </a:endParaRPr>
          </a:p>
          <a:p>
            <a:endParaRPr lang="en-IN">
              <a:solidFill>
                <a:srgbClr val="FFFFFF"/>
              </a:solidFill>
            </a:endParaRPr>
          </a:p>
          <a:p>
            <a:pPr marL="0" indent="0">
              <a:buNone/>
            </a:pPr>
            <a:endParaRPr lang="en-IN">
              <a:solidFill>
                <a:srgbClr val="FFFFFF"/>
              </a:solidFill>
            </a:endParaRPr>
          </a:p>
        </p:txBody>
      </p:sp>
    </p:spTree>
    <p:extLst>
      <p:ext uri="{BB962C8B-B14F-4D97-AF65-F5344CB8AC3E}">
        <p14:creationId xmlns:p14="http://schemas.microsoft.com/office/powerpoint/2010/main" val="2868581114"/>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5AE6B0-AC9E-4167-806F-E9DB135FC4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366D67-6D12-4B20-A3DF-8CEFC6865888}"/>
              </a:ext>
            </a:extLst>
          </p:cNvPr>
          <p:cNvSpPr>
            <a:spLocks noGrp="1"/>
          </p:cNvSpPr>
          <p:nvPr>
            <p:ph type="title"/>
          </p:nvPr>
        </p:nvSpPr>
        <p:spPr>
          <a:xfrm>
            <a:off x="652481" y="1382486"/>
            <a:ext cx="3547581" cy="4093028"/>
          </a:xfrm>
        </p:spPr>
        <p:txBody>
          <a:bodyPr anchor="ctr">
            <a:normAutofit/>
          </a:bodyPr>
          <a:lstStyle/>
          <a:p>
            <a:r>
              <a:rPr lang="en-IN" sz="4400" b="1"/>
              <a:t>NEED &amp; IMPORTANCE OF HISTORICAL RESEARCH</a:t>
            </a:r>
          </a:p>
        </p:txBody>
      </p:sp>
      <p:grpSp>
        <p:nvGrpSpPr>
          <p:cNvPr id="12" name="Group 11">
            <a:extLst>
              <a:ext uri="{FF2B5EF4-FFF2-40B4-BE49-F238E27FC236}">
                <a16:creationId xmlns:a16="http://schemas.microsoft.com/office/drawing/2014/main" id="{3523416A-383B-4FDC-B4C9-D8EDDFE9C04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29267" y="-8467"/>
            <a:ext cx="4766733" cy="6866467"/>
            <a:chOff x="7425267" y="-8467"/>
            <a:chExt cx="4766733" cy="6866467"/>
          </a:xfrm>
        </p:grpSpPr>
        <p:cxnSp>
          <p:nvCxnSpPr>
            <p:cNvPr id="13" name="Straight Connector 12">
              <a:extLst>
                <a:ext uri="{FF2B5EF4-FFF2-40B4-BE49-F238E27FC236}">
                  <a16:creationId xmlns:a16="http://schemas.microsoft.com/office/drawing/2014/main" id="{CB0D29D5-3F7C-4197-821B-6D60A66CC04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347FB49A-3541-428A-AADE-682A3C5056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15" name="Rectangle 23">
              <a:extLst>
                <a:ext uri="{FF2B5EF4-FFF2-40B4-BE49-F238E27FC236}">
                  <a16:creationId xmlns:a16="http://schemas.microsoft.com/office/drawing/2014/main" id="{D96F53DC-08F1-42C6-B558-B83D54B276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AFE48CAF-A51C-463F-A570-ED99439A5C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01F0C48B-50FF-4351-8207-16D0960483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7">
              <a:extLst>
                <a:ext uri="{FF2B5EF4-FFF2-40B4-BE49-F238E27FC236}">
                  <a16:creationId xmlns:a16="http://schemas.microsoft.com/office/drawing/2014/main" id="{300384B6-5ED6-4F91-A548-B706D8375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8">
              <a:extLst>
                <a:ext uri="{FF2B5EF4-FFF2-40B4-BE49-F238E27FC236}">
                  <a16:creationId xmlns:a16="http://schemas.microsoft.com/office/drawing/2014/main" id="{337AFFAE-C182-463C-9459-8AB3C69D9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510ACF17-C3F0-42BF-BDEB-D079277121E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E804EFD0-B84E-476F-9FC6-6C4A42EA005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3" name="Rectangle 22">
            <a:extLst>
              <a:ext uri="{FF2B5EF4-FFF2-40B4-BE49-F238E27FC236}">
                <a16:creationId xmlns:a16="http://schemas.microsoft.com/office/drawing/2014/main" id="{87BD1F4E-A66D-4C06-86DA-8D56CA7A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A624214A-B351-40C7-9077-208DEB577604}"/>
              </a:ext>
            </a:extLst>
          </p:cNvPr>
          <p:cNvGraphicFramePr>
            <a:graphicFrameLocks noGrp="1"/>
          </p:cNvGraphicFramePr>
          <p:nvPr>
            <p:ph idx="1"/>
            <p:extLst>
              <p:ext uri="{D42A27DB-BD31-4B8C-83A1-F6EECF244321}">
                <p14:modId xmlns:p14="http://schemas.microsoft.com/office/powerpoint/2010/main" val="1836192113"/>
              </p:ext>
            </p:extLst>
          </p:nvPr>
        </p:nvGraphicFramePr>
        <p:xfrm>
          <a:off x="4916553" y="944563"/>
          <a:ext cx="6628804" cy="49795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5499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D416E43C-6B68-4AE3-B6FB-3CCB6E2F9DC0}"/>
              </a:ext>
            </a:extLst>
          </p:cNvPr>
          <p:cNvSpPr>
            <a:spLocks noGrp="1"/>
          </p:cNvSpPr>
          <p:nvPr>
            <p:ph type="title"/>
          </p:nvPr>
        </p:nvSpPr>
        <p:spPr>
          <a:xfrm>
            <a:off x="677334" y="609600"/>
            <a:ext cx="3843375" cy="5175624"/>
          </a:xfrm>
        </p:spPr>
        <p:txBody>
          <a:bodyPr anchor="ctr">
            <a:normAutofit/>
          </a:bodyPr>
          <a:lstStyle/>
          <a:p>
            <a:r>
              <a:rPr lang="en-IN" b="1">
                <a:solidFill>
                  <a:schemeClr val="tx1">
                    <a:lumMod val="85000"/>
                    <a:lumOff val="15000"/>
                  </a:schemeClr>
                </a:solidFill>
              </a:rPr>
              <a:t>STEPS OF HISTORICAL RESEARCH METHOD</a:t>
            </a:r>
          </a:p>
        </p:txBody>
      </p:sp>
      <p:sp>
        <p:nvSpPr>
          <p:cNvPr id="26" name="Freeform: Shape 25">
            <a:extLst>
              <a:ext uri="{FF2B5EF4-FFF2-40B4-BE49-F238E27FC236}">
                <a16:creationId xmlns:a16="http://schemas.microsoft.com/office/drawing/2014/main" id="{142BFA2A-77A0-4F60-A32A-685681C848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E59A484-4786-47C2-93D3-5AD474A0BEA2}"/>
              </a:ext>
            </a:extLst>
          </p:cNvPr>
          <p:cNvSpPr>
            <a:spLocks noGrp="1"/>
          </p:cNvSpPr>
          <p:nvPr>
            <p:ph idx="1"/>
          </p:nvPr>
        </p:nvSpPr>
        <p:spPr>
          <a:xfrm>
            <a:off x="6116084" y="609601"/>
            <a:ext cx="5511296" cy="5175624"/>
          </a:xfrm>
        </p:spPr>
        <p:txBody>
          <a:bodyPr anchor="ctr">
            <a:normAutofit/>
          </a:bodyPr>
          <a:lstStyle/>
          <a:p>
            <a:r>
              <a:rPr lang="en-IN">
                <a:solidFill>
                  <a:srgbClr val="FFFFFF"/>
                </a:solidFill>
              </a:rPr>
              <a:t>Selection of a Problem and formulation of Hypothesis.</a:t>
            </a:r>
          </a:p>
          <a:p>
            <a:endParaRPr lang="en-IN">
              <a:solidFill>
                <a:srgbClr val="FFFFFF"/>
              </a:solidFill>
            </a:endParaRPr>
          </a:p>
          <a:p>
            <a:r>
              <a:rPr lang="en-IN">
                <a:solidFill>
                  <a:srgbClr val="FFFFFF"/>
                </a:solidFill>
              </a:rPr>
              <a:t>Collection of Facts or Data</a:t>
            </a:r>
          </a:p>
          <a:p>
            <a:endParaRPr lang="en-IN">
              <a:solidFill>
                <a:srgbClr val="FFFFFF"/>
              </a:solidFill>
            </a:endParaRPr>
          </a:p>
          <a:p>
            <a:r>
              <a:rPr lang="en-IN">
                <a:solidFill>
                  <a:srgbClr val="FFFFFF"/>
                </a:solidFill>
              </a:rPr>
              <a:t>Classification and organisation of Data.</a:t>
            </a:r>
          </a:p>
          <a:p>
            <a:pPr marL="0" indent="0">
              <a:buNone/>
            </a:pPr>
            <a:endParaRPr lang="en-IN">
              <a:solidFill>
                <a:srgbClr val="FFFFFF"/>
              </a:solidFill>
            </a:endParaRPr>
          </a:p>
          <a:p>
            <a:r>
              <a:rPr lang="en-IN">
                <a:solidFill>
                  <a:srgbClr val="FFFFFF"/>
                </a:solidFill>
              </a:rPr>
              <a:t>Analysis and Description of Data.</a:t>
            </a:r>
          </a:p>
          <a:p>
            <a:endParaRPr lang="en-IN">
              <a:solidFill>
                <a:srgbClr val="FFFFFF"/>
              </a:solidFill>
            </a:endParaRPr>
          </a:p>
          <a:p>
            <a:endParaRPr lang="en-IN">
              <a:solidFill>
                <a:srgbClr val="FFFFFF"/>
              </a:solidFill>
            </a:endParaRPr>
          </a:p>
          <a:p>
            <a:pPr marL="0" indent="0">
              <a:buNone/>
            </a:pPr>
            <a:endParaRPr lang="en-IN">
              <a:solidFill>
                <a:srgbClr val="FFFFFF"/>
              </a:solidFill>
            </a:endParaRPr>
          </a:p>
          <a:p>
            <a:endParaRPr lang="en-IN">
              <a:solidFill>
                <a:srgbClr val="FFFFFF"/>
              </a:solidFill>
            </a:endParaRPr>
          </a:p>
          <a:p>
            <a:endParaRPr lang="en-IN">
              <a:solidFill>
                <a:srgbClr val="FFFFFF"/>
              </a:solidFill>
            </a:endParaRPr>
          </a:p>
        </p:txBody>
      </p:sp>
    </p:spTree>
    <p:extLst>
      <p:ext uri="{BB962C8B-B14F-4D97-AF65-F5344CB8AC3E}">
        <p14:creationId xmlns:p14="http://schemas.microsoft.com/office/powerpoint/2010/main" val="65890729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1286</Words>
  <Application>Microsoft Office PowerPoint</Application>
  <PresentationFormat>Widescreen</PresentationFormat>
  <Paragraphs>106</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Trebuchet MS</vt:lpstr>
      <vt:lpstr>Wingdings 3</vt:lpstr>
      <vt:lpstr>Facet</vt:lpstr>
      <vt:lpstr>  HISTORICAL RESEARCH METHOD </vt:lpstr>
      <vt:lpstr>INTRODUCTION </vt:lpstr>
      <vt:lpstr>RESEARCH METHOD</vt:lpstr>
      <vt:lpstr>HISTORICAL RESEARCH METHOD</vt:lpstr>
      <vt:lpstr>HISTORICAL RESEARCH METHOD-DEFINITIONS</vt:lpstr>
      <vt:lpstr>DEFINITIONS</vt:lpstr>
      <vt:lpstr>DEFINITIONS</vt:lpstr>
      <vt:lpstr>NEED &amp; IMPORTANCE OF HISTORICAL RESEARCH</vt:lpstr>
      <vt:lpstr>STEPS OF HISTORICAL RESEARCH METHOD</vt:lpstr>
      <vt:lpstr>SELECTION OF PROBLEM AND FORMULATION OF HYPOTHESIS </vt:lpstr>
      <vt:lpstr>SELECTION OF PROBLEM AND FORMULATION OF HYPOTHESIS</vt:lpstr>
      <vt:lpstr>COLLECTION OF FACTS OR DATA</vt:lpstr>
      <vt:lpstr>COLLECTION OF FACTS OR DATA</vt:lpstr>
      <vt:lpstr>COLLECTION OF FACTS OR DATA</vt:lpstr>
      <vt:lpstr>CLASSIFICATION AND ORGANISATION OF DATA</vt:lpstr>
      <vt:lpstr>TYPES OF CLASSIFICATION </vt:lpstr>
      <vt:lpstr>ANALYSIS AND DESCRIPTION OF DATA </vt:lpstr>
      <vt:lpstr>ANALYSIS AND DESCRIPTION OF DATA </vt:lpstr>
      <vt:lpstr>CONCLUSION </vt:lpstr>
      <vt:lpstr>QUESTIONS/QUERIES?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HISTORICAL RESEARCH METHOD </dc:title>
  <dc:creator>Gabie Regelous</dc:creator>
  <cp:lastModifiedBy>Gabie Regelous</cp:lastModifiedBy>
  <cp:revision>1</cp:revision>
  <dcterms:created xsi:type="dcterms:W3CDTF">2020-04-29T15:50:06Z</dcterms:created>
  <dcterms:modified xsi:type="dcterms:W3CDTF">2020-04-29T15:50:26Z</dcterms:modified>
</cp:coreProperties>
</file>