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80" r:id="rId5"/>
    <p:sldId id="279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26/04/2020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MICROBIAL TECHNOLOGY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096" y="3851920"/>
            <a:ext cx="6488956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Nucleotide 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Sequencce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Databases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12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r="18776"/>
          <a:stretch/>
        </p:blipFill>
        <p:spPr bwMode="auto">
          <a:xfrm rot="5400000">
            <a:off x="-1136124" y="1176487"/>
            <a:ext cx="9139169" cy="68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12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r="29680"/>
          <a:stretch/>
        </p:blipFill>
        <p:spPr bwMode="auto">
          <a:xfrm rot="5400000">
            <a:off x="-1085978" y="1085977"/>
            <a:ext cx="90299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12.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26368"/>
          <a:stretch/>
        </p:blipFill>
        <p:spPr bwMode="auto">
          <a:xfrm rot="5400000">
            <a:off x="-1125254" y="1160748"/>
            <a:ext cx="9144001" cy="68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42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33</cp:revision>
  <dcterms:created xsi:type="dcterms:W3CDTF">2020-04-13T09:32:07Z</dcterms:created>
  <dcterms:modified xsi:type="dcterms:W3CDTF">2020-04-26T16:56:55Z</dcterms:modified>
</cp:coreProperties>
</file>