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1" r:id="rId3"/>
    <p:sldId id="290" r:id="rId4"/>
    <p:sldId id="279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007" autoAdjust="0"/>
  </p:normalViewPr>
  <p:slideViewPr>
    <p:cSldViewPr>
      <p:cViewPr varScale="1">
        <p:scale>
          <a:sx n="51" d="100"/>
          <a:sy n="51" d="100"/>
        </p:scale>
        <p:origin x="-2292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212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885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45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4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07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21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2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6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72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079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85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33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215495" y="6532905"/>
            <a:ext cx="444365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Dr.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Alka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Vyas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Professor &amp; Head</a:t>
            </a:r>
          </a:p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S. S. in Microbiology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VU, Ujjain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291" y="755576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M.Sc. 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Semester Microbiology (CBCS)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0688" y="248376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MOLECULAR BIOLOGY</a:t>
            </a:r>
            <a:endParaRPr lang="en-IN" sz="40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0231" y="3851920"/>
            <a:ext cx="528471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Heat Shock Response</a:t>
            </a:r>
            <a:endParaRPr lang="en-US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6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2020\Alkagoogle class\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r="25477" b="8720"/>
          <a:stretch/>
        </p:blipFill>
        <p:spPr bwMode="auto">
          <a:xfrm rot="5400000">
            <a:off x="-1139959" y="1139958"/>
            <a:ext cx="9144001" cy="68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71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2020\Alkagoogle class\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9" r="24198"/>
          <a:stretch/>
        </p:blipFill>
        <p:spPr bwMode="auto">
          <a:xfrm rot="5400000">
            <a:off x="-1136206" y="1136207"/>
            <a:ext cx="913041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316" y="5076056"/>
            <a:ext cx="33293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Wish You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All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BEst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852" y="683568"/>
            <a:ext cx="48923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Stay At Home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Secure Your Life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4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42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Vyas Sir</dc:creator>
  <cp:lastModifiedBy>Vyas Sir</cp:lastModifiedBy>
  <cp:revision>50</cp:revision>
  <dcterms:created xsi:type="dcterms:W3CDTF">2020-04-13T09:32:07Z</dcterms:created>
  <dcterms:modified xsi:type="dcterms:W3CDTF">2020-05-19T09:48:09Z</dcterms:modified>
</cp:coreProperties>
</file>