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79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328355" y="3275856"/>
            <a:ext cx="4363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RNA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Processing: 01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15495" y="5508104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BIOLGY</a:t>
            </a:r>
            <a:endParaRPr lang="en-I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19781" b="3443"/>
          <a:stretch/>
        </p:blipFill>
        <p:spPr bwMode="auto">
          <a:xfrm rot="5400000">
            <a:off x="-1094623" y="1158720"/>
            <a:ext cx="9144000" cy="6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Lecture - 02\Page - 0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5730" r="11759"/>
          <a:stretch/>
        </p:blipFill>
        <p:spPr bwMode="auto">
          <a:xfrm>
            <a:off x="0" y="0"/>
            <a:ext cx="6858000" cy="9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Lecture - 02\Page - 0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6672" r="3846"/>
          <a:stretch/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Lecture - 02\Page - 0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3847" r="8493" b="6671"/>
          <a:stretch/>
        </p:blipFill>
        <p:spPr bwMode="auto">
          <a:xfrm>
            <a:off x="8518" y="0"/>
            <a:ext cx="6849482" cy="92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42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14</cp:revision>
  <dcterms:created xsi:type="dcterms:W3CDTF">2020-04-13T09:32:07Z</dcterms:created>
  <dcterms:modified xsi:type="dcterms:W3CDTF">2020-04-16T11:10:03Z</dcterms:modified>
</cp:coreProperties>
</file>