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0" r:id="rId3"/>
    <p:sldId id="287" r:id="rId4"/>
    <p:sldId id="27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 varScale="1">
        <p:scale>
          <a:sx n="51" d="100"/>
          <a:sy n="51" d="100"/>
        </p:scale>
        <p:origin x="-229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07/05/2020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07/05/2020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07/05/2020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07/05/2020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07/05/2020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07/05/2020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07/05/2020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07/05/2020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07/05/2020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07/05/2020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07/05/2020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07/05/2020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5495" y="6532905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0688" y="248376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MOLECULAR BIOLOGY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7178" y="3851920"/>
            <a:ext cx="133081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RTKs</a:t>
            </a: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0\Alkagoogle class\21.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r="17414" b="5809"/>
          <a:stretch/>
        </p:blipFill>
        <p:spPr bwMode="auto">
          <a:xfrm rot="5400000">
            <a:off x="-1133264" y="1152736"/>
            <a:ext cx="9140957" cy="68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5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20\Alkagoogle class\21.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-839" r="30844" b="839"/>
          <a:stretch/>
        </p:blipFill>
        <p:spPr bwMode="auto">
          <a:xfrm rot="5400000">
            <a:off x="-1081236" y="1114326"/>
            <a:ext cx="9013372" cy="685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40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42</cp:revision>
  <dcterms:created xsi:type="dcterms:W3CDTF">2020-04-13T09:32:07Z</dcterms:created>
  <dcterms:modified xsi:type="dcterms:W3CDTF">2020-05-07T16:49:23Z</dcterms:modified>
</cp:coreProperties>
</file>