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57" r:id="rId3"/>
    <p:sldId id="258" r:id="rId4"/>
    <p:sldId id="259" r:id="rId5"/>
    <p:sldId id="261" r:id="rId6"/>
    <p:sldId id="274" r:id="rId7"/>
    <p:sldId id="263"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 id="295"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bie Regelous" initials="GR" lastIdx="1" clrIdx="0">
    <p:extLst>
      <p:ext uri="{19B8F6BF-5375-455C-9EA6-DF929625EA0E}">
        <p15:presenceInfo xmlns:p15="http://schemas.microsoft.com/office/powerpoint/2012/main" userId="Gabie Regelou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37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diagrams/_rels/data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_rels/data1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27.svg"/></Relationships>
</file>

<file path=ppt/diagrams/_rels/data14.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image" Target="../media/image11.png"/><Relationship Id="rId7" Type="http://schemas.openxmlformats.org/officeDocument/2006/relationships/image" Target="../media/image2.png"/><Relationship Id="rId2" Type="http://schemas.openxmlformats.org/officeDocument/2006/relationships/image" Target="../media/image33.svg"/><Relationship Id="rId1" Type="http://schemas.openxmlformats.org/officeDocument/2006/relationships/image" Target="../media/image32.png"/><Relationship Id="rId6" Type="http://schemas.openxmlformats.org/officeDocument/2006/relationships/image" Target="../media/image35.svg"/><Relationship Id="rId5" Type="http://schemas.openxmlformats.org/officeDocument/2006/relationships/image" Target="../media/image34.png"/><Relationship Id="rId4" Type="http://schemas.openxmlformats.org/officeDocument/2006/relationships/image" Target="../media/image12.svg"/></Relationships>
</file>

<file path=ppt/diagrams/_rels/data15.xml.rels><?xml version="1.0" encoding="UTF-8" standalone="yes"?>
<Relationships xmlns="http://schemas.openxmlformats.org/package/2006/relationships"><Relationship Id="rId8" Type="http://schemas.openxmlformats.org/officeDocument/2006/relationships/image" Target="../media/image45.svg"/><Relationship Id="rId3" Type="http://schemas.openxmlformats.org/officeDocument/2006/relationships/image" Target="../media/image40.png"/><Relationship Id="rId7" Type="http://schemas.openxmlformats.org/officeDocument/2006/relationships/image" Target="../media/image44.png"/><Relationship Id="rId2" Type="http://schemas.openxmlformats.org/officeDocument/2006/relationships/image" Target="../media/image39.svg"/><Relationship Id="rId1" Type="http://schemas.openxmlformats.org/officeDocument/2006/relationships/image" Target="../media/image38.png"/><Relationship Id="rId6" Type="http://schemas.openxmlformats.org/officeDocument/2006/relationships/image" Target="../media/image43.svg"/><Relationship Id="rId5" Type="http://schemas.openxmlformats.org/officeDocument/2006/relationships/image" Target="../media/image42.png"/><Relationship Id="rId4" Type="http://schemas.openxmlformats.org/officeDocument/2006/relationships/image" Target="../media/image41.svg"/></Relationships>
</file>

<file path=ppt/diagrams/_rels/data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_rels/drawing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8.svg"/><Relationship Id="rId1" Type="http://schemas.openxmlformats.org/officeDocument/2006/relationships/image" Target="../media/image23.png"/><Relationship Id="rId6" Type="http://schemas.openxmlformats.org/officeDocument/2006/relationships/image" Target="../media/image22.svg"/><Relationship Id="rId5" Type="http://schemas.openxmlformats.org/officeDocument/2006/relationships/image" Target="../media/image25.png"/><Relationship Id="rId4" Type="http://schemas.openxmlformats.org/officeDocument/2006/relationships/image" Target="../media/image20.svg"/></Relationships>
</file>

<file path=ppt/diagrams/_rels/drawing1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5.svg"/><Relationship Id="rId1" Type="http://schemas.openxmlformats.org/officeDocument/2006/relationships/image" Target="../media/image9.png"/><Relationship Id="rId6" Type="http://schemas.openxmlformats.org/officeDocument/2006/relationships/image" Target="../media/image29.svg"/><Relationship Id="rId5" Type="http://schemas.openxmlformats.org/officeDocument/2006/relationships/image" Target="../media/image31.png"/><Relationship Id="rId4" Type="http://schemas.openxmlformats.org/officeDocument/2006/relationships/image" Target="../media/image27.svg"/></Relationships>
</file>

<file path=ppt/diagrams/_rels/drawing14.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image" Target="../media/image15.png"/><Relationship Id="rId7" Type="http://schemas.openxmlformats.org/officeDocument/2006/relationships/image" Target="../media/image8.png"/><Relationship Id="rId2" Type="http://schemas.openxmlformats.org/officeDocument/2006/relationships/image" Target="../media/image33.svg"/><Relationship Id="rId1" Type="http://schemas.openxmlformats.org/officeDocument/2006/relationships/image" Target="../media/image36.png"/><Relationship Id="rId6" Type="http://schemas.openxmlformats.org/officeDocument/2006/relationships/image" Target="../media/image35.svg"/><Relationship Id="rId5" Type="http://schemas.openxmlformats.org/officeDocument/2006/relationships/image" Target="../media/image37.png"/><Relationship Id="rId4" Type="http://schemas.openxmlformats.org/officeDocument/2006/relationships/image" Target="../media/image12.svg"/></Relationships>
</file>

<file path=ppt/diagrams/_rels/drawing15.xml.rels><?xml version="1.0" encoding="UTF-8" standalone="yes"?>
<Relationships xmlns="http://schemas.openxmlformats.org/package/2006/relationships"><Relationship Id="rId8" Type="http://schemas.openxmlformats.org/officeDocument/2006/relationships/image" Target="../media/image45.svg"/><Relationship Id="rId3" Type="http://schemas.openxmlformats.org/officeDocument/2006/relationships/image" Target="../media/image46.png"/><Relationship Id="rId7" Type="http://schemas.openxmlformats.org/officeDocument/2006/relationships/image" Target="../media/image48.png"/><Relationship Id="rId2" Type="http://schemas.openxmlformats.org/officeDocument/2006/relationships/image" Target="../media/image39.svg"/><Relationship Id="rId1" Type="http://schemas.openxmlformats.org/officeDocument/2006/relationships/image" Target="../media/image38.png"/><Relationship Id="rId6" Type="http://schemas.openxmlformats.org/officeDocument/2006/relationships/image" Target="../media/image43.svg"/><Relationship Id="rId5" Type="http://schemas.openxmlformats.org/officeDocument/2006/relationships/image" Target="../media/image47.png"/><Relationship Id="rId4" Type="http://schemas.openxmlformats.org/officeDocument/2006/relationships/image" Target="../media/image41.svg"/></Relationships>
</file>

<file path=ppt/diagrams/_rels/drawing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svg"/><Relationship Id="rId1" Type="http://schemas.openxmlformats.org/officeDocument/2006/relationships/image" Target="../media/image8.png"/><Relationship Id="rId6" Type="http://schemas.openxmlformats.org/officeDocument/2006/relationships/image" Target="../media/image7.svg"/><Relationship Id="rId5" Type="http://schemas.openxmlformats.org/officeDocument/2006/relationships/image" Target="../media/image10.png"/><Relationship Id="rId4" Type="http://schemas.openxmlformats.org/officeDocument/2006/relationships/image" Target="../media/image5.svg"/></Relationships>
</file>

<file path=ppt/diagrams/_rels/drawing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2.svg"/><Relationship Id="rId1" Type="http://schemas.openxmlformats.org/officeDocument/2006/relationships/image" Target="../media/image15.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806046C7-CF53-4E3E-BA38-BB7313EC8E18}" type="doc">
      <dgm:prSet loTypeId="urn:microsoft.com/office/officeart/2005/8/layout/vProcess5" loCatId="process" qsTypeId="urn:microsoft.com/office/officeart/2005/8/quickstyle/simple4" qsCatId="simple" csTypeId="urn:microsoft.com/office/officeart/2005/8/colors/colorful2" csCatId="colorful"/>
      <dgm:spPr/>
      <dgm:t>
        <a:bodyPr/>
        <a:lstStyle/>
        <a:p>
          <a:endParaRPr lang="en-US"/>
        </a:p>
      </dgm:t>
    </dgm:pt>
    <dgm:pt modelId="{786EFBE1-AADB-46BA-8085-D072776FB509}">
      <dgm:prSet/>
      <dgm:spPr/>
      <dgm:t>
        <a:bodyPr/>
        <a:lstStyle/>
        <a:p>
          <a:r>
            <a:rPr lang="en-IN" b="1"/>
            <a:t>Modern libraries are rightly known as the information centres actively engaged in making optimum use of information resources.</a:t>
          </a:r>
          <a:endParaRPr lang="en-US"/>
        </a:p>
      </dgm:t>
    </dgm:pt>
    <dgm:pt modelId="{5D08A94A-285E-4B6A-82D7-4F569838E0B8}" type="parTrans" cxnId="{A8CEA07D-93D7-4519-A4D9-293175632165}">
      <dgm:prSet/>
      <dgm:spPr/>
      <dgm:t>
        <a:bodyPr/>
        <a:lstStyle/>
        <a:p>
          <a:endParaRPr lang="en-US"/>
        </a:p>
      </dgm:t>
    </dgm:pt>
    <dgm:pt modelId="{13E53ECF-8A5E-4711-897D-236C83C534E6}" type="sibTrans" cxnId="{A8CEA07D-93D7-4519-A4D9-293175632165}">
      <dgm:prSet/>
      <dgm:spPr/>
      <dgm:t>
        <a:bodyPr/>
        <a:lstStyle/>
        <a:p>
          <a:endParaRPr lang="en-US"/>
        </a:p>
      </dgm:t>
    </dgm:pt>
    <dgm:pt modelId="{70A8D9F3-6A0A-4F82-954B-E3BE28E15FF9}">
      <dgm:prSet/>
      <dgm:spPr/>
      <dgm:t>
        <a:bodyPr/>
        <a:lstStyle/>
        <a:p>
          <a:r>
            <a:rPr lang="en-IN" b="1"/>
            <a:t>Today, readers need not only books and other reading material from the library but they need exact information regarding their problem of study.</a:t>
          </a:r>
          <a:endParaRPr lang="en-US"/>
        </a:p>
      </dgm:t>
    </dgm:pt>
    <dgm:pt modelId="{CDC679FF-CCFE-42D5-BE9E-6CCEA8FDB120}" type="parTrans" cxnId="{C79742E8-C0E9-47B4-911D-DDEA4BB5369D}">
      <dgm:prSet/>
      <dgm:spPr/>
      <dgm:t>
        <a:bodyPr/>
        <a:lstStyle/>
        <a:p>
          <a:endParaRPr lang="en-US"/>
        </a:p>
      </dgm:t>
    </dgm:pt>
    <dgm:pt modelId="{90A961D4-3C89-4E1C-BFE2-19284D480A78}" type="sibTrans" cxnId="{C79742E8-C0E9-47B4-911D-DDEA4BB5369D}">
      <dgm:prSet/>
      <dgm:spPr/>
      <dgm:t>
        <a:bodyPr/>
        <a:lstStyle/>
        <a:p>
          <a:endParaRPr lang="en-US"/>
        </a:p>
      </dgm:t>
    </dgm:pt>
    <dgm:pt modelId="{3146A0AB-DBA1-4E71-BF38-04CB06D35362}">
      <dgm:prSet/>
      <dgm:spPr/>
      <dgm:t>
        <a:bodyPr/>
        <a:lstStyle/>
        <a:p>
          <a:r>
            <a:rPr lang="en-IN" b="1"/>
            <a:t>Today, libraries provide timely access to relevant information by collecting, storing and processing recorded information.</a:t>
          </a:r>
          <a:endParaRPr lang="en-US"/>
        </a:p>
      </dgm:t>
    </dgm:pt>
    <dgm:pt modelId="{444E76A3-0102-4AA1-8EB8-2E0BA8D5DBD9}" type="parTrans" cxnId="{1D5CDDFE-B56F-4576-8CB0-D7685D85BE84}">
      <dgm:prSet/>
      <dgm:spPr/>
      <dgm:t>
        <a:bodyPr/>
        <a:lstStyle/>
        <a:p>
          <a:endParaRPr lang="en-US"/>
        </a:p>
      </dgm:t>
    </dgm:pt>
    <dgm:pt modelId="{1855AE97-0D35-4A7A-853A-FDAF8339219C}" type="sibTrans" cxnId="{1D5CDDFE-B56F-4576-8CB0-D7685D85BE84}">
      <dgm:prSet/>
      <dgm:spPr/>
      <dgm:t>
        <a:bodyPr/>
        <a:lstStyle/>
        <a:p>
          <a:endParaRPr lang="en-US"/>
        </a:p>
      </dgm:t>
    </dgm:pt>
    <dgm:pt modelId="{3F4A0528-14D2-4619-9B6F-D715CF9F6ECA}">
      <dgm:prSet/>
      <dgm:spPr/>
      <dgm:t>
        <a:bodyPr/>
        <a:lstStyle/>
        <a:p>
          <a:r>
            <a:rPr lang="en-IN" b="1"/>
            <a:t>Today, libraries are known as information centre, library service as information service and librarian as information officer.</a:t>
          </a:r>
          <a:endParaRPr lang="en-US"/>
        </a:p>
      </dgm:t>
    </dgm:pt>
    <dgm:pt modelId="{E503A90B-A963-484C-BB18-9D3BF4852DB1}" type="parTrans" cxnId="{8EE74BA0-3788-4480-9A86-ACC2FE8C33D6}">
      <dgm:prSet/>
      <dgm:spPr/>
      <dgm:t>
        <a:bodyPr/>
        <a:lstStyle/>
        <a:p>
          <a:endParaRPr lang="en-US"/>
        </a:p>
      </dgm:t>
    </dgm:pt>
    <dgm:pt modelId="{F0E58EBA-8DA9-4DB6-8407-3408ECC32CC8}" type="sibTrans" cxnId="{8EE74BA0-3788-4480-9A86-ACC2FE8C33D6}">
      <dgm:prSet/>
      <dgm:spPr/>
      <dgm:t>
        <a:bodyPr/>
        <a:lstStyle/>
        <a:p>
          <a:endParaRPr lang="en-US"/>
        </a:p>
      </dgm:t>
    </dgm:pt>
    <dgm:pt modelId="{F50E4BEE-C700-4A77-BECE-81F2684BA4AA}" type="pres">
      <dgm:prSet presAssocID="{806046C7-CF53-4E3E-BA38-BB7313EC8E18}" presName="outerComposite" presStyleCnt="0">
        <dgm:presLayoutVars>
          <dgm:chMax val="5"/>
          <dgm:dir/>
          <dgm:resizeHandles val="exact"/>
        </dgm:presLayoutVars>
      </dgm:prSet>
      <dgm:spPr/>
    </dgm:pt>
    <dgm:pt modelId="{7AEBB240-3366-4154-82A8-DC838936B7CC}" type="pres">
      <dgm:prSet presAssocID="{806046C7-CF53-4E3E-BA38-BB7313EC8E18}" presName="dummyMaxCanvas" presStyleCnt="0">
        <dgm:presLayoutVars/>
      </dgm:prSet>
      <dgm:spPr/>
    </dgm:pt>
    <dgm:pt modelId="{A3176B67-7D48-42C6-8F5A-692EF0184A83}" type="pres">
      <dgm:prSet presAssocID="{806046C7-CF53-4E3E-BA38-BB7313EC8E18}" presName="FourNodes_1" presStyleLbl="node1" presStyleIdx="0" presStyleCnt="4">
        <dgm:presLayoutVars>
          <dgm:bulletEnabled val="1"/>
        </dgm:presLayoutVars>
      </dgm:prSet>
      <dgm:spPr/>
    </dgm:pt>
    <dgm:pt modelId="{D032A1BF-6344-43F8-8ACB-937F2E4A9E7E}" type="pres">
      <dgm:prSet presAssocID="{806046C7-CF53-4E3E-BA38-BB7313EC8E18}" presName="FourNodes_2" presStyleLbl="node1" presStyleIdx="1" presStyleCnt="4">
        <dgm:presLayoutVars>
          <dgm:bulletEnabled val="1"/>
        </dgm:presLayoutVars>
      </dgm:prSet>
      <dgm:spPr/>
    </dgm:pt>
    <dgm:pt modelId="{6B9A73C2-DD51-4391-A320-C74C35933255}" type="pres">
      <dgm:prSet presAssocID="{806046C7-CF53-4E3E-BA38-BB7313EC8E18}" presName="FourNodes_3" presStyleLbl="node1" presStyleIdx="2" presStyleCnt="4">
        <dgm:presLayoutVars>
          <dgm:bulletEnabled val="1"/>
        </dgm:presLayoutVars>
      </dgm:prSet>
      <dgm:spPr/>
    </dgm:pt>
    <dgm:pt modelId="{BA482004-2E91-4FC4-8ABE-38376F4E81CF}" type="pres">
      <dgm:prSet presAssocID="{806046C7-CF53-4E3E-BA38-BB7313EC8E18}" presName="FourNodes_4" presStyleLbl="node1" presStyleIdx="3" presStyleCnt="4">
        <dgm:presLayoutVars>
          <dgm:bulletEnabled val="1"/>
        </dgm:presLayoutVars>
      </dgm:prSet>
      <dgm:spPr/>
    </dgm:pt>
    <dgm:pt modelId="{9114438F-7D24-4871-BCFF-56BF235E2FD0}" type="pres">
      <dgm:prSet presAssocID="{806046C7-CF53-4E3E-BA38-BB7313EC8E18}" presName="FourConn_1-2" presStyleLbl="fgAccFollowNode1" presStyleIdx="0" presStyleCnt="3">
        <dgm:presLayoutVars>
          <dgm:bulletEnabled val="1"/>
        </dgm:presLayoutVars>
      </dgm:prSet>
      <dgm:spPr/>
    </dgm:pt>
    <dgm:pt modelId="{B23F1547-1C5C-4132-B539-3C63407D8388}" type="pres">
      <dgm:prSet presAssocID="{806046C7-CF53-4E3E-BA38-BB7313EC8E18}" presName="FourConn_2-3" presStyleLbl="fgAccFollowNode1" presStyleIdx="1" presStyleCnt="3">
        <dgm:presLayoutVars>
          <dgm:bulletEnabled val="1"/>
        </dgm:presLayoutVars>
      </dgm:prSet>
      <dgm:spPr/>
    </dgm:pt>
    <dgm:pt modelId="{FDD130F8-1326-40D3-B8AD-5F5DA8520788}" type="pres">
      <dgm:prSet presAssocID="{806046C7-CF53-4E3E-BA38-BB7313EC8E18}" presName="FourConn_3-4" presStyleLbl="fgAccFollowNode1" presStyleIdx="2" presStyleCnt="3">
        <dgm:presLayoutVars>
          <dgm:bulletEnabled val="1"/>
        </dgm:presLayoutVars>
      </dgm:prSet>
      <dgm:spPr/>
    </dgm:pt>
    <dgm:pt modelId="{F8E4F045-2210-4AAB-AEBB-9DC5C4BA6F67}" type="pres">
      <dgm:prSet presAssocID="{806046C7-CF53-4E3E-BA38-BB7313EC8E18}" presName="FourNodes_1_text" presStyleLbl="node1" presStyleIdx="3" presStyleCnt="4">
        <dgm:presLayoutVars>
          <dgm:bulletEnabled val="1"/>
        </dgm:presLayoutVars>
      </dgm:prSet>
      <dgm:spPr/>
    </dgm:pt>
    <dgm:pt modelId="{54CC604A-C0BE-4831-A166-3F72D4624865}" type="pres">
      <dgm:prSet presAssocID="{806046C7-CF53-4E3E-BA38-BB7313EC8E18}" presName="FourNodes_2_text" presStyleLbl="node1" presStyleIdx="3" presStyleCnt="4">
        <dgm:presLayoutVars>
          <dgm:bulletEnabled val="1"/>
        </dgm:presLayoutVars>
      </dgm:prSet>
      <dgm:spPr/>
    </dgm:pt>
    <dgm:pt modelId="{F10D3316-7BC1-4E63-B430-52E98EB6BF5C}" type="pres">
      <dgm:prSet presAssocID="{806046C7-CF53-4E3E-BA38-BB7313EC8E18}" presName="FourNodes_3_text" presStyleLbl="node1" presStyleIdx="3" presStyleCnt="4">
        <dgm:presLayoutVars>
          <dgm:bulletEnabled val="1"/>
        </dgm:presLayoutVars>
      </dgm:prSet>
      <dgm:spPr/>
    </dgm:pt>
    <dgm:pt modelId="{4A8B04FA-EF9F-48AE-A4A6-5E7DF5A9AD02}" type="pres">
      <dgm:prSet presAssocID="{806046C7-CF53-4E3E-BA38-BB7313EC8E18}" presName="FourNodes_4_text" presStyleLbl="node1" presStyleIdx="3" presStyleCnt="4">
        <dgm:presLayoutVars>
          <dgm:bulletEnabled val="1"/>
        </dgm:presLayoutVars>
      </dgm:prSet>
      <dgm:spPr/>
    </dgm:pt>
  </dgm:ptLst>
  <dgm:cxnLst>
    <dgm:cxn modelId="{AE64F515-90B3-480B-B814-65240F3EA236}" type="presOf" srcId="{13E53ECF-8A5E-4711-897D-236C83C534E6}" destId="{9114438F-7D24-4871-BCFF-56BF235E2FD0}" srcOrd="0" destOrd="0" presId="urn:microsoft.com/office/officeart/2005/8/layout/vProcess5"/>
    <dgm:cxn modelId="{71703616-E1BA-483C-B34C-A4DD6E0C41A3}" type="presOf" srcId="{3F4A0528-14D2-4619-9B6F-D715CF9F6ECA}" destId="{BA482004-2E91-4FC4-8ABE-38376F4E81CF}" srcOrd="0" destOrd="0" presId="urn:microsoft.com/office/officeart/2005/8/layout/vProcess5"/>
    <dgm:cxn modelId="{4BFB3B21-D6AD-49B6-AE33-0D2541E7751E}" type="presOf" srcId="{3F4A0528-14D2-4619-9B6F-D715CF9F6ECA}" destId="{4A8B04FA-EF9F-48AE-A4A6-5E7DF5A9AD02}" srcOrd="1" destOrd="0" presId="urn:microsoft.com/office/officeart/2005/8/layout/vProcess5"/>
    <dgm:cxn modelId="{5CE05A37-4A55-498F-8FBA-1D5C9279AC2B}" type="presOf" srcId="{1855AE97-0D35-4A7A-853A-FDAF8339219C}" destId="{FDD130F8-1326-40D3-B8AD-5F5DA8520788}" srcOrd="0" destOrd="0" presId="urn:microsoft.com/office/officeart/2005/8/layout/vProcess5"/>
    <dgm:cxn modelId="{EA94263F-AE90-4222-ADA9-9B5A85AAEA8D}" type="presOf" srcId="{806046C7-CF53-4E3E-BA38-BB7313EC8E18}" destId="{F50E4BEE-C700-4A77-BECE-81F2684BA4AA}" srcOrd="0" destOrd="0" presId="urn:microsoft.com/office/officeart/2005/8/layout/vProcess5"/>
    <dgm:cxn modelId="{9CDC4143-E944-4F0F-B2E8-A37FC7BBDD4F}" type="presOf" srcId="{3146A0AB-DBA1-4E71-BF38-04CB06D35362}" destId="{F10D3316-7BC1-4E63-B430-52E98EB6BF5C}" srcOrd="1" destOrd="0" presId="urn:microsoft.com/office/officeart/2005/8/layout/vProcess5"/>
    <dgm:cxn modelId="{3B66C745-0ED7-4603-93A1-291965300E47}" type="presOf" srcId="{70A8D9F3-6A0A-4F82-954B-E3BE28E15FF9}" destId="{D032A1BF-6344-43F8-8ACB-937F2E4A9E7E}" srcOrd="0" destOrd="0" presId="urn:microsoft.com/office/officeart/2005/8/layout/vProcess5"/>
    <dgm:cxn modelId="{4635634D-94CE-4CB4-91A6-6F43202283D4}" type="presOf" srcId="{90A961D4-3C89-4E1C-BFE2-19284D480A78}" destId="{B23F1547-1C5C-4132-B539-3C63407D8388}" srcOrd="0" destOrd="0" presId="urn:microsoft.com/office/officeart/2005/8/layout/vProcess5"/>
    <dgm:cxn modelId="{A8CEA07D-93D7-4519-A4D9-293175632165}" srcId="{806046C7-CF53-4E3E-BA38-BB7313EC8E18}" destId="{786EFBE1-AADB-46BA-8085-D072776FB509}" srcOrd="0" destOrd="0" parTransId="{5D08A94A-285E-4B6A-82D7-4F569838E0B8}" sibTransId="{13E53ECF-8A5E-4711-897D-236C83C534E6}"/>
    <dgm:cxn modelId="{8EE74BA0-3788-4480-9A86-ACC2FE8C33D6}" srcId="{806046C7-CF53-4E3E-BA38-BB7313EC8E18}" destId="{3F4A0528-14D2-4619-9B6F-D715CF9F6ECA}" srcOrd="3" destOrd="0" parTransId="{E503A90B-A963-484C-BB18-9D3BF4852DB1}" sibTransId="{F0E58EBA-8DA9-4DB6-8407-3408ECC32CC8}"/>
    <dgm:cxn modelId="{29F4F9B4-73BA-4A56-A630-0AF07245189A}" type="presOf" srcId="{3146A0AB-DBA1-4E71-BF38-04CB06D35362}" destId="{6B9A73C2-DD51-4391-A320-C74C35933255}" srcOrd="0" destOrd="0" presId="urn:microsoft.com/office/officeart/2005/8/layout/vProcess5"/>
    <dgm:cxn modelId="{714993C8-31EB-4788-AE06-542417365220}" type="presOf" srcId="{786EFBE1-AADB-46BA-8085-D072776FB509}" destId="{F8E4F045-2210-4AAB-AEBB-9DC5C4BA6F67}" srcOrd="1" destOrd="0" presId="urn:microsoft.com/office/officeart/2005/8/layout/vProcess5"/>
    <dgm:cxn modelId="{6D501AD1-11EB-4091-9B85-30ACD90EA09C}" type="presOf" srcId="{70A8D9F3-6A0A-4F82-954B-E3BE28E15FF9}" destId="{54CC604A-C0BE-4831-A166-3F72D4624865}" srcOrd="1" destOrd="0" presId="urn:microsoft.com/office/officeart/2005/8/layout/vProcess5"/>
    <dgm:cxn modelId="{87F9BAD5-28B1-4CF4-B591-74916898D36B}" type="presOf" srcId="{786EFBE1-AADB-46BA-8085-D072776FB509}" destId="{A3176B67-7D48-42C6-8F5A-692EF0184A83}" srcOrd="0" destOrd="0" presId="urn:microsoft.com/office/officeart/2005/8/layout/vProcess5"/>
    <dgm:cxn modelId="{C79742E8-C0E9-47B4-911D-DDEA4BB5369D}" srcId="{806046C7-CF53-4E3E-BA38-BB7313EC8E18}" destId="{70A8D9F3-6A0A-4F82-954B-E3BE28E15FF9}" srcOrd="1" destOrd="0" parTransId="{CDC679FF-CCFE-42D5-BE9E-6CCEA8FDB120}" sibTransId="{90A961D4-3C89-4E1C-BFE2-19284D480A78}"/>
    <dgm:cxn modelId="{1D5CDDFE-B56F-4576-8CB0-D7685D85BE84}" srcId="{806046C7-CF53-4E3E-BA38-BB7313EC8E18}" destId="{3146A0AB-DBA1-4E71-BF38-04CB06D35362}" srcOrd="2" destOrd="0" parTransId="{444E76A3-0102-4AA1-8EB8-2E0BA8D5DBD9}" sibTransId="{1855AE97-0D35-4A7A-853A-FDAF8339219C}"/>
    <dgm:cxn modelId="{106BDBFA-71AB-46E4-BEFE-76364352A960}" type="presParOf" srcId="{F50E4BEE-C700-4A77-BECE-81F2684BA4AA}" destId="{7AEBB240-3366-4154-82A8-DC838936B7CC}" srcOrd="0" destOrd="0" presId="urn:microsoft.com/office/officeart/2005/8/layout/vProcess5"/>
    <dgm:cxn modelId="{64E8E174-904F-4377-A571-CEF540940792}" type="presParOf" srcId="{F50E4BEE-C700-4A77-BECE-81F2684BA4AA}" destId="{A3176B67-7D48-42C6-8F5A-692EF0184A83}" srcOrd="1" destOrd="0" presId="urn:microsoft.com/office/officeart/2005/8/layout/vProcess5"/>
    <dgm:cxn modelId="{0036F8F3-23EF-41E2-B6D9-100EB7005B07}" type="presParOf" srcId="{F50E4BEE-C700-4A77-BECE-81F2684BA4AA}" destId="{D032A1BF-6344-43F8-8ACB-937F2E4A9E7E}" srcOrd="2" destOrd="0" presId="urn:microsoft.com/office/officeart/2005/8/layout/vProcess5"/>
    <dgm:cxn modelId="{A9C7AA0A-30C0-4665-99F8-324A7839A985}" type="presParOf" srcId="{F50E4BEE-C700-4A77-BECE-81F2684BA4AA}" destId="{6B9A73C2-DD51-4391-A320-C74C35933255}" srcOrd="3" destOrd="0" presId="urn:microsoft.com/office/officeart/2005/8/layout/vProcess5"/>
    <dgm:cxn modelId="{4B28CFB8-D2CD-455C-8CE5-74620811D8F0}" type="presParOf" srcId="{F50E4BEE-C700-4A77-BECE-81F2684BA4AA}" destId="{BA482004-2E91-4FC4-8ABE-38376F4E81CF}" srcOrd="4" destOrd="0" presId="urn:microsoft.com/office/officeart/2005/8/layout/vProcess5"/>
    <dgm:cxn modelId="{A7393261-6B6A-405E-87E6-E9FB9A8AFCC2}" type="presParOf" srcId="{F50E4BEE-C700-4A77-BECE-81F2684BA4AA}" destId="{9114438F-7D24-4871-BCFF-56BF235E2FD0}" srcOrd="5" destOrd="0" presId="urn:microsoft.com/office/officeart/2005/8/layout/vProcess5"/>
    <dgm:cxn modelId="{BF1F31D8-E624-4419-AF8A-60CC4C5023C8}" type="presParOf" srcId="{F50E4BEE-C700-4A77-BECE-81F2684BA4AA}" destId="{B23F1547-1C5C-4132-B539-3C63407D8388}" srcOrd="6" destOrd="0" presId="urn:microsoft.com/office/officeart/2005/8/layout/vProcess5"/>
    <dgm:cxn modelId="{C90AFF1F-FB0D-4D04-9EF1-3F8459F1EDFC}" type="presParOf" srcId="{F50E4BEE-C700-4A77-BECE-81F2684BA4AA}" destId="{FDD130F8-1326-40D3-B8AD-5F5DA8520788}" srcOrd="7" destOrd="0" presId="urn:microsoft.com/office/officeart/2005/8/layout/vProcess5"/>
    <dgm:cxn modelId="{AF6CAE32-918D-41B8-BD1F-9BF997C38498}" type="presParOf" srcId="{F50E4BEE-C700-4A77-BECE-81F2684BA4AA}" destId="{F8E4F045-2210-4AAB-AEBB-9DC5C4BA6F67}" srcOrd="8" destOrd="0" presId="urn:microsoft.com/office/officeart/2005/8/layout/vProcess5"/>
    <dgm:cxn modelId="{22ED6655-F3D1-4382-8054-730F2AAE7C60}" type="presParOf" srcId="{F50E4BEE-C700-4A77-BECE-81F2684BA4AA}" destId="{54CC604A-C0BE-4831-A166-3F72D4624865}" srcOrd="9" destOrd="0" presId="urn:microsoft.com/office/officeart/2005/8/layout/vProcess5"/>
    <dgm:cxn modelId="{6D11BB3E-C9BB-4804-8DC5-C0C6E5ED111C}" type="presParOf" srcId="{F50E4BEE-C700-4A77-BECE-81F2684BA4AA}" destId="{F10D3316-7BC1-4E63-B430-52E98EB6BF5C}" srcOrd="10" destOrd="0" presId="urn:microsoft.com/office/officeart/2005/8/layout/vProcess5"/>
    <dgm:cxn modelId="{37E712FF-3388-408B-9D54-8B329F422960}" type="presParOf" srcId="{F50E4BEE-C700-4A77-BECE-81F2684BA4AA}" destId="{4A8B04FA-EF9F-48AE-A4A6-5E7DF5A9AD02}"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B36AD70-E66F-4536-8A57-A52E8F24AF8D}"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D48C8E3D-4BB9-43AB-B675-2C714E2C7946}">
      <dgm:prSet/>
      <dgm:spPr/>
      <dgm:t>
        <a:bodyPr/>
        <a:lstStyle/>
        <a:p>
          <a:r>
            <a:rPr lang="en-IN"/>
            <a:t>By type of materials, these information centres may be of following types-</a:t>
          </a:r>
          <a:endParaRPr lang="en-US"/>
        </a:p>
      </dgm:t>
    </dgm:pt>
    <dgm:pt modelId="{11929846-8BB9-4A6A-B9D2-DEAE73CA6456}" type="parTrans" cxnId="{AAE8F835-7D48-493E-BD60-2A93B2F70AB8}">
      <dgm:prSet/>
      <dgm:spPr/>
      <dgm:t>
        <a:bodyPr/>
        <a:lstStyle/>
        <a:p>
          <a:endParaRPr lang="en-US"/>
        </a:p>
      </dgm:t>
    </dgm:pt>
    <dgm:pt modelId="{AF75D243-748A-453C-A394-10402E1B70E1}" type="sibTrans" cxnId="{AAE8F835-7D48-493E-BD60-2A93B2F70AB8}">
      <dgm:prSet/>
      <dgm:spPr/>
      <dgm:t>
        <a:bodyPr/>
        <a:lstStyle/>
        <a:p>
          <a:endParaRPr lang="en-US"/>
        </a:p>
      </dgm:t>
    </dgm:pt>
    <dgm:pt modelId="{EBC40C2C-D64D-45FC-9681-618BDAFA0139}">
      <dgm:prSet/>
      <dgm:spPr/>
      <dgm:t>
        <a:bodyPr/>
        <a:lstStyle/>
        <a:p>
          <a:r>
            <a:rPr lang="en-IN" b="1"/>
            <a:t>1. Standards- </a:t>
          </a:r>
          <a:r>
            <a:rPr lang="en-IN"/>
            <a:t>It is a technical document designed to be used as a rule, guideline or definition that helps to do something in an agreed way. Any organisation can establish standards for internal or external use having technical specifications.</a:t>
          </a:r>
          <a:endParaRPr lang="en-US"/>
        </a:p>
      </dgm:t>
    </dgm:pt>
    <dgm:pt modelId="{F3F632E7-E255-41D6-8905-025CA274312E}" type="parTrans" cxnId="{1E4BB7EF-F96A-4743-BC5E-44C7193674CB}">
      <dgm:prSet/>
      <dgm:spPr/>
      <dgm:t>
        <a:bodyPr/>
        <a:lstStyle/>
        <a:p>
          <a:endParaRPr lang="en-US"/>
        </a:p>
      </dgm:t>
    </dgm:pt>
    <dgm:pt modelId="{4C98BC6D-7F86-492C-A4B6-4DEDE8EF6FF9}" type="sibTrans" cxnId="{1E4BB7EF-F96A-4743-BC5E-44C7193674CB}">
      <dgm:prSet/>
      <dgm:spPr/>
      <dgm:t>
        <a:bodyPr/>
        <a:lstStyle/>
        <a:p>
          <a:endParaRPr lang="en-US"/>
        </a:p>
      </dgm:t>
    </dgm:pt>
    <dgm:pt modelId="{D4D7164F-A577-47F6-9620-678553A75964}">
      <dgm:prSet/>
      <dgm:spPr/>
      <dgm:t>
        <a:bodyPr/>
        <a:lstStyle/>
        <a:p>
          <a:r>
            <a:rPr lang="en-IN" b="1"/>
            <a:t>2. Patents- </a:t>
          </a:r>
          <a:r>
            <a:rPr lang="en-IN"/>
            <a:t>A patent is a right granted to an inventor which excludes others from making, using, selling and importing an invention.</a:t>
          </a:r>
          <a:endParaRPr lang="en-US"/>
        </a:p>
      </dgm:t>
    </dgm:pt>
    <dgm:pt modelId="{8895EB73-38FD-4959-8AC1-FC2178869CC6}" type="parTrans" cxnId="{AA828B1C-E671-4093-9547-AB32C5095216}">
      <dgm:prSet/>
      <dgm:spPr/>
      <dgm:t>
        <a:bodyPr/>
        <a:lstStyle/>
        <a:p>
          <a:endParaRPr lang="en-US"/>
        </a:p>
      </dgm:t>
    </dgm:pt>
    <dgm:pt modelId="{7D62D400-CD7A-4EAB-9A6D-F97D0646A4CB}" type="sibTrans" cxnId="{AA828B1C-E671-4093-9547-AB32C5095216}">
      <dgm:prSet/>
      <dgm:spPr/>
      <dgm:t>
        <a:bodyPr/>
        <a:lstStyle/>
        <a:p>
          <a:endParaRPr lang="en-US"/>
        </a:p>
      </dgm:t>
    </dgm:pt>
    <dgm:pt modelId="{35B9B7F9-6121-451A-AC63-836276E2DEF8}" type="pres">
      <dgm:prSet presAssocID="{DB36AD70-E66F-4536-8A57-A52E8F24AF8D}" presName="root" presStyleCnt="0">
        <dgm:presLayoutVars>
          <dgm:dir/>
          <dgm:resizeHandles val="exact"/>
        </dgm:presLayoutVars>
      </dgm:prSet>
      <dgm:spPr/>
    </dgm:pt>
    <dgm:pt modelId="{EA6E8F98-2300-4545-989D-6A9F879C0234}" type="pres">
      <dgm:prSet presAssocID="{D48C8E3D-4BB9-43AB-B675-2C714E2C7946}" presName="compNode" presStyleCnt="0"/>
      <dgm:spPr/>
    </dgm:pt>
    <dgm:pt modelId="{9778CF16-4CDA-4372-837D-A29281BFAB92}" type="pres">
      <dgm:prSet presAssocID="{D48C8E3D-4BB9-43AB-B675-2C714E2C7946}" presName="bgRect" presStyleLbl="bgShp" presStyleIdx="0" presStyleCnt="3"/>
      <dgm:spPr/>
    </dgm:pt>
    <dgm:pt modelId="{F074BAFB-52A5-44FF-982F-57E8077D27AB}" type="pres">
      <dgm:prSet presAssocID="{D48C8E3D-4BB9-43AB-B675-2C714E2C794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estions"/>
        </a:ext>
      </dgm:extLst>
    </dgm:pt>
    <dgm:pt modelId="{F2C38396-A9D5-4339-B82A-37AD1AB170A7}" type="pres">
      <dgm:prSet presAssocID="{D48C8E3D-4BB9-43AB-B675-2C714E2C7946}" presName="spaceRect" presStyleCnt="0"/>
      <dgm:spPr/>
    </dgm:pt>
    <dgm:pt modelId="{6DDC1335-6C70-4B50-8712-B9FF598AE0FB}" type="pres">
      <dgm:prSet presAssocID="{D48C8E3D-4BB9-43AB-B675-2C714E2C7946}" presName="parTx" presStyleLbl="revTx" presStyleIdx="0" presStyleCnt="3">
        <dgm:presLayoutVars>
          <dgm:chMax val="0"/>
          <dgm:chPref val="0"/>
        </dgm:presLayoutVars>
      </dgm:prSet>
      <dgm:spPr/>
    </dgm:pt>
    <dgm:pt modelId="{00A47E2A-6282-4C1C-8B9D-822AEFAB3440}" type="pres">
      <dgm:prSet presAssocID="{AF75D243-748A-453C-A394-10402E1B70E1}" presName="sibTrans" presStyleCnt="0"/>
      <dgm:spPr/>
    </dgm:pt>
    <dgm:pt modelId="{953F9D12-CCC8-4045-A19A-6D6F70D935D7}" type="pres">
      <dgm:prSet presAssocID="{EBC40C2C-D64D-45FC-9681-618BDAFA0139}" presName="compNode" presStyleCnt="0"/>
      <dgm:spPr/>
    </dgm:pt>
    <dgm:pt modelId="{675AF176-C3CE-42D6-939C-43D655C450EE}" type="pres">
      <dgm:prSet presAssocID="{EBC40C2C-D64D-45FC-9681-618BDAFA0139}" presName="bgRect" presStyleLbl="bgShp" presStyleIdx="1" presStyleCnt="3"/>
      <dgm:spPr/>
    </dgm:pt>
    <dgm:pt modelId="{2F3C31DB-789D-4C5B-A185-74A38A9C1AA1}" type="pres">
      <dgm:prSet presAssocID="{EBC40C2C-D64D-45FC-9681-618BDAFA013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esentation with Checklist"/>
        </a:ext>
      </dgm:extLst>
    </dgm:pt>
    <dgm:pt modelId="{08095C88-F0C8-49AB-9B2A-4C83E4446BA9}" type="pres">
      <dgm:prSet presAssocID="{EBC40C2C-D64D-45FC-9681-618BDAFA0139}" presName="spaceRect" presStyleCnt="0"/>
      <dgm:spPr/>
    </dgm:pt>
    <dgm:pt modelId="{55DBDDF9-F580-4D45-85C3-136601BF2334}" type="pres">
      <dgm:prSet presAssocID="{EBC40C2C-D64D-45FC-9681-618BDAFA0139}" presName="parTx" presStyleLbl="revTx" presStyleIdx="1" presStyleCnt="3">
        <dgm:presLayoutVars>
          <dgm:chMax val="0"/>
          <dgm:chPref val="0"/>
        </dgm:presLayoutVars>
      </dgm:prSet>
      <dgm:spPr/>
    </dgm:pt>
    <dgm:pt modelId="{E82336B0-9C9F-4ED6-B281-B98C3166EF97}" type="pres">
      <dgm:prSet presAssocID="{4C98BC6D-7F86-492C-A4B6-4DEDE8EF6FF9}" presName="sibTrans" presStyleCnt="0"/>
      <dgm:spPr/>
    </dgm:pt>
    <dgm:pt modelId="{E511BD84-7FFA-4B55-96DF-8404DF4E351B}" type="pres">
      <dgm:prSet presAssocID="{D4D7164F-A577-47F6-9620-678553A75964}" presName="compNode" presStyleCnt="0"/>
      <dgm:spPr/>
    </dgm:pt>
    <dgm:pt modelId="{5AE25BCB-5C01-4361-82DF-AD39425EC44C}" type="pres">
      <dgm:prSet presAssocID="{D4D7164F-A577-47F6-9620-678553A75964}" presName="bgRect" presStyleLbl="bgShp" presStyleIdx="2" presStyleCnt="3"/>
      <dgm:spPr/>
    </dgm:pt>
    <dgm:pt modelId="{B294F8D2-EA29-4C74-96D0-1690ADDDEF51}" type="pres">
      <dgm:prSet presAssocID="{D4D7164F-A577-47F6-9620-678553A7596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ocessor"/>
        </a:ext>
      </dgm:extLst>
    </dgm:pt>
    <dgm:pt modelId="{179043A6-02BD-484B-8DFD-B84738D49564}" type="pres">
      <dgm:prSet presAssocID="{D4D7164F-A577-47F6-9620-678553A75964}" presName="spaceRect" presStyleCnt="0"/>
      <dgm:spPr/>
    </dgm:pt>
    <dgm:pt modelId="{90DCAB7E-6FD5-4F39-8674-405EDF68005D}" type="pres">
      <dgm:prSet presAssocID="{D4D7164F-A577-47F6-9620-678553A75964}" presName="parTx" presStyleLbl="revTx" presStyleIdx="2" presStyleCnt="3">
        <dgm:presLayoutVars>
          <dgm:chMax val="0"/>
          <dgm:chPref val="0"/>
        </dgm:presLayoutVars>
      </dgm:prSet>
      <dgm:spPr/>
    </dgm:pt>
  </dgm:ptLst>
  <dgm:cxnLst>
    <dgm:cxn modelId="{AA828B1C-E671-4093-9547-AB32C5095216}" srcId="{DB36AD70-E66F-4536-8A57-A52E8F24AF8D}" destId="{D4D7164F-A577-47F6-9620-678553A75964}" srcOrd="2" destOrd="0" parTransId="{8895EB73-38FD-4959-8AC1-FC2178869CC6}" sibTransId="{7D62D400-CD7A-4EAB-9A6D-F97D0646A4CB}"/>
    <dgm:cxn modelId="{F598A832-85F4-48DC-B588-6A23DE721D45}" type="presOf" srcId="{DB36AD70-E66F-4536-8A57-A52E8F24AF8D}" destId="{35B9B7F9-6121-451A-AC63-836276E2DEF8}" srcOrd="0" destOrd="0" presId="urn:microsoft.com/office/officeart/2018/2/layout/IconVerticalSolidList"/>
    <dgm:cxn modelId="{AAE8F835-7D48-493E-BD60-2A93B2F70AB8}" srcId="{DB36AD70-E66F-4536-8A57-A52E8F24AF8D}" destId="{D48C8E3D-4BB9-43AB-B675-2C714E2C7946}" srcOrd="0" destOrd="0" parTransId="{11929846-8BB9-4A6A-B9D2-DEAE73CA6456}" sibTransId="{AF75D243-748A-453C-A394-10402E1B70E1}"/>
    <dgm:cxn modelId="{19A122AF-D9EF-41A9-A2D9-7B6A49CA960B}" type="presOf" srcId="{D4D7164F-A577-47F6-9620-678553A75964}" destId="{90DCAB7E-6FD5-4F39-8674-405EDF68005D}" srcOrd="0" destOrd="0" presId="urn:microsoft.com/office/officeart/2018/2/layout/IconVerticalSolidList"/>
    <dgm:cxn modelId="{19A624B5-E6B6-4CB5-8C54-D4B91C5238C5}" type="presOf" srcId="{EBC40C2C-D64D-45FC-9681-618BDAFA0139}" destId="{55DBDDF9-F580-4D45-85C3-136601BF2334}" srcOrd="0" destOrd="0" presId="urn:microsoft.com/office/officeart/2018/2/layout/IconVerticalSolidList"/>
    <dgm:cxn modelId="{DB2F60BA-FE7D-4DD4-B944-A318341E70AA}" type="presOf" srcId="{D48C8E3D-4BB9-43AB-B675-2C714E2C7946}" destId="{6DDC1335-6C70-4B50-8712-B9FF598AE0FB}" srcOrd="0" destOrd="0" presId="urn:microsoft.com/office/officeart/2018/2/layout/IconVerticalSolidList"/>
    <dgm:cxn modelId="{1E4BB7EF-F96A-4743-BC5E-44C7193674CB}" srcId="{DB36AD70-E66F-4536-8A57-A52E8F24AF8D}" destId="{EBC40C2C-D64D-45FC-9681-618BDAFA0139}" srcOrd="1" destOrd="0" parTransId="{F3F632E7-E255-41D6-8905-025CA274312E}" sibTransId="{4C98BC6D-7F86-492C-A4B6-4DEDE8EF6FF9}"/>
    <dgm:cxn modelId="{606ADF45-F818-4F5D-8A8E-1BC22457DB89}" type="presParOf" srcId="{35B9B7F9-6121-451A-AC63-836276E2DEF8}" destId="{EA6E8F98-2300-4545-989D-6A9F879C0234}" srcOrd="0" destOrd="0" presId="urn:microsoft.com/office/officeart/2018/2/layout/IconVerticalSolidList"/>
    <dgm:cxn modelId="{C19723BA-F5EA-4B24-A6CD-AB6839D74955}" type="presParOf" srcId="{EA6E8F98-2300-4545-989D-6A9F879C0234}" destId="{9778CF16-4CDA-4372-837D-A29281BFAB92}" srcOrd="0" destOrd="0" presId="urn:microsoft.com/office/officeart/2018/2/layout/IconVerticalSolidList"/>
    <dgm:cxn modelId="{3D005346-D9CF-4C9A-AB44-BD2455200399}" type="presParOf" srcId="{EA6E8F98-2300-4545-989D-6A9F879C0234}" destId="{F074BAFB-52A5-44FF-982F-57E8077D27AB}" srcOrd="1" destOrd="0" presId="urn:microsoft.com/office/officeart/2018/2/layout/IconVerticalSolidList"/>
    <dgm:cxn modelId="{C2B3FFED-42F6-4014-A6CC-C7454ECD7E1B}" type="presParOf" srcId="{EA6E8F98-2300-4545-989D-6A9F879C0234}" destId="{F2C38396-A9D5-4339-B82A-37AD1AB170A7}" srcOrd="2" destOrd="0" presId="urn:microsoft.com/office/officeart/2018/2/layout/IconVerticalSolidList"/>
    <dgm:cxn modelId="{6F59782D-3D42-44A7-88CB-74669CD21BE7}" type="presParOf" srcId="{EA6E8F98-2300-4545-989D-6A9F879C0234}" destId="{6DDC1335-6C70-4B50-8712-B9FF598AE0FB}" srcOrd="3" destOrd="0" presId="urn:microsoft.com/office/officeart/2018/2/layout/IconVerticalSolidList"/>
    <dgm:cxn modelId="{FB7653FA-7483-4E7B-A91B-F81FBD6B0639}" type="presParOf" srcId="{35B9B7F9-6121-451A-AC63-836276E2DEF8}" destId="{00A47E2A-6282-4C1C-8B9D-822AEFAB3440}" srcOrd="1" destOrd="0" presId="urn:microsoft.com/office/officeart/2018/2/layout/IconVerticalSolidList"/>
    <dgm:cxn modelId="{98A54A53-A21B-42F4-95B9-D5269BE1086B}" type="presParOf" srcId="{35B9B7F9-6121-451A-AC63-836276E2DEF8}" destId="{953F9D12-CCC8-4045-A19A-6D6F70D935D7}" srcOrd="2" destOrd="0" presId="urn:microsoft.com/office/officeart/2018/2/layout/IconVerticalSolidList"/>
    <dgm:cxn modelId="{0C439769-A94D-4DEB-ACE0-38A66C8C4C0B}" type="presParOf" srcId="{953F9D12-CCC8-4045-A19A-6D6F70D935D7}" destId="{675AF176-C3CE-42D6-939C-43D655C450EE}" srcOrd="0" destOrd="0" presId="urn:microsoft.com/office/officeart/2018/2/layout/IconVerticalSolidList"/>
    <dgm:cxn modelId="{8A6E43BB-6112-407D-8480-63E21C0852EF}" type="presParOf" srcId="{953F9D12-CCC8-4045-A19A-6D6F70D935D7}" destId="{2F3C31DB-789D-4C5B-A185-74A38A9C1AA1}" srcOrd="1" destOrd="0" presId="urn:microsoft.com/office/officeart/2018/2/layout/IconVerticalSolidList"/>
    <dgm:cxn modelId="{8ADF9A0B-BD10-41D3-9CE1-83E036932931}" type="presParOf" srcId="{953F9D12-CCC8-4045-A19A-6D6F70D935D7}" destId="{08095C88-F0C8-49AB-9B2A-4C83E4446BA9}" srcOrd="2" destOrd="0" presId="urn:microsoft.com/office/officeart/2018/2/layout/IconVerticalSolidList"/>
    <dgm:cxn modelId="{C8845CCF-3C04-4BEF-B35A-5D8ACE0193D1}" type="presParOf" srcId="{953F9D12-CCC8-4045-A19A-6D6F70D935D7}" destId="{55DBDDF9-F580-4D45-85C3-136601BF2334}" srcOrd="3" destOrd="0" presId="urn:microsoft.com/office/officeart/2018/2/layout/IconVerticalSolidList"/>
    <dgm:cxn modelId="{5026C9B6-9376-4E08-BE26-E2097552D079}" type="presParOf" srcId="{35B9B7F9-6121-451A-AC63-836276E2DEF8}" destId="{E82336B0-9C9F-4ED6-B281-B98C3166EF97}" srcOrd="3" destOrd="0" presId="urn:microsoft.com/office/officeart/2018/2/layout/IconVerticalSolidList"/>
    <dgm:cxn modelId="{85B9DA85-4CCF-476E-A346-35C39F7FFD55}" type="presParOf" srcId="{35B9B7F9-6121-451A-AC63-836276E2DEF8}" destId="{E511BD84-7FFA-4B55-96DF-8404DF4E351B}" srcOrd="4" destOrd="0" presId="urn:microsoft.com/office/officeart/2018/2/layout/IconVerticalSolidList"/>
    <dgm:cxn modelId="{ED58A8F1-CDFE-4451-AA55-C0687B6AC20F}" type="presParOf" srcId="{E511BD84-7FFA-4B55-96DF-8404DF4E351B}" destId="{5AE25BCB-5C01-4361-82DF-AD39425EC44C}" srcOrd="0" destOrd="0" presId="urn:microsoft.com/office/officeart/2018/2/layout/IconVerticalSolidList"/>
    <dgm:cxn modelId="{6E2BFDE6-8BF2-444A-AFC1-F5EFF2294C82}" type="presParOf" srcId="{E511BD84-7FFA-4B55-96DF-8404DF4E351B}" destId="{B294F8D2-EA29-4C74-96D0-1690ADDDEF51}" srcOrd="1" destOrd="0" presId="urn:microsoft.com/office/officeart/2018/2/layout/IconVerticalSolidList"/>
    <dgm:cxn modelId="{0B427815-D7E7-4628-8FCC-0621D991ACA1}" type="presParOf" srcId="{E511BD84-7FFA-4B55-96DF-8404DF4E351B}" destId="{179043A6-02BD-484B-8DFD-B84738D49564}" srcOrd="2" destOrd="0" presId="urn:microsoft.com/office/officeart/2018/2/layout/IconVerticalSolidList"/>
    <dgm:cxn modelId="{D9260517-9CC6-480F-B79D-82DA24B21C82}" type="presParOf" srcId="{E511BD84-7FFA-4B55-96DF-8404DF4E351B}" destId="{90DCAB7E-6FD5-4F39-8674-405EDF68005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A481FDA-98F1-4067-A92A-FBDCF4E410AE}"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E37AB56C-21F7-4038-BF79-1EA25882CCF2}">
      <dgm:prSet/>
      <dgm:spPr/>
      <dgm:t>
        <a:bodyPr/>
        <a:lstStyle/>
        <a:p>
          <a:r>
            <a:rPr lang="en-IN" b="1"/>
            <a:t>3. Engineering Drawings- </a:t>
          </a:r>
          <a:r>
            <a:rPr lang="en-IN"/>
            <a:t>It is a type of technical drawing which is used to fully and clearly define requirements of engineered items and to communicate ideas and information from one mind to another.</a:t>
          </a:r>
          <a:endParaRPr lang="en-US"/>
        </a:p>
      </dgm:t>
    </dgm:pt>
    <dgm:pt modelId="{52AAAC69-299F-4225-AC66-F04613975786}" type="parTrans" cxnId="{3E5057F2-3962-4BAD-AC17-8168F443F3A3}">
      <dgm:prSet/>
      <dgm:spPr/>
      <dgm:t>
        <a:bodyPr/>
        <a:lstStyle/>
        <a:p>
          <a:endParaRPr lang="en-US"/>
        </a:p>
      </dgm:t>
    </dgm:pt>
    <dgm:pt modelId="{68FBC94A-B6FE-4E73-AA33-3985C4B732FD}" type="sibTrans" cxnId="{3E5057F2-3962-4BAD-AC17-8168F443F3A3}">
      <dgm:prSet/>
      <dgm:spPr/>
      <dgm:t>
        <a:bodyPr/>
        <a:lstStyle/>
        <a:p>
          <a:endParaRPr lang="en-US"/>
        </a:p>
      </dgm:t>
    </dgm:pt>
    <dgm:pt modelId="{EACA6ADE-3EEE-479D-AF2F-6911E8D8C4BD}">
      <dgm:prSet/>
      <dgm:spPr/>
      <dgm:t>
        <a:bodyPr/>
        <a:lstStyle/>
        <a:p>
          <a:r>
            <a:rPr lang="en-IN" b="1"/>
            <a:t>4. Audio-Visual Materials- </a:t>
          </a:r>
          <a:r>
            <a:rPr lang="en-IN"/>
            <a:t>These are non-book materials  that can be understood by observing visual aspect of any thing’s. These are helpful in increasing the effectiveness of teaching, learning and research purpose.</a:t>
          </a:r>
          <a:endParaRPr lang="en-US"/>
        </a:p>
      </dgm:t>
    </dgm:pt>
    <dgm:pt modelId="{BF693E6B-A111-495E-9FB1-E7FB6183B4EC}" type="parTrans" cxnId="{7F03BD7E-6896-418E-8DE5-F51550F4CD14}">
      <dgm:prSet/>
      <dgm:spPr/>
      <dgm:t>
        <a:bodyPr/>
        <a:lstStyle/>
        <a:p>
          <a:endParaRPr lang="en-US"/>
        </a:p>
      </dgm:t>
    </dgm:pt>
    <dgm:pt modelId="{1A96D196-6475-4CFD-ABC5-4133172904DC}" type="sibTrans" cxnId="{7F03BD7E-6896-418E-8DE5-F51550F4CD14}">
      <dgm:prSet/>
      <dgm:spPr/>
      <dgm:t>
        <a:bodyPr/>
        <a:lstStyle/>
        <a:p>
          <a:endParaRPr lang="en-US"/>
        </a:p>
      </dgm:t>
    </dgm:pt>
    <dgm:pt modelId="{B7F7D443-6F33-49FD-B43C-7DA0778D0162}" type="pres">
      <dgm:prSet presAssocID="{DA481FDA-98F1-4067-A92A-FBDCF4E410AE}" presName="linear" presStyleCnt="0">
        <dgm:presLayoutVars>
          <dgm:animLvl val="lvl"/>
          <dgm:resizeHandles val="exact"/>
        </dgm:presLayoutVars>
      </dgm:prSet>
      <dgm:spPr/>
    </dgm:pt>
    <dgm:pt modelId="{72D406B7-05CA-4098-93E2-3359000B6E05}" type="pres">
      <dgm:prSet presAssocID="{E37AB56C-21F7-4038-BF79-1EA25882CCF2}" presName="parentText" presStyleLbl="node1" presStyleIdx="0" presStyleCnt="2">
        <dgm:presLayoutVars>
          <dgm:chMax val="0"/>
          <dgm:bulletEnabled val="1"/>
        </dgm:presLayoutVars>
      </dgm:prSet>
      <dgm:spPr/>
    </dgm:pt>
    <dgm:pt modelId="{7AD85F8F-3F56-4E22-9668-D128FA017961}" type="pres">
      <dgm:prSet presAssocID="{68FBC94A-B6FE-4E73-AA33-3985C4B732FD}" presName="spacer" presStyleCnt="0"/>
      <dgm:spPr/>
    </dgm:pt>
    <dgm:pt modelId="{BC5FCC9F-B8FD-42BC-A285-8881B7FFBD2D}" type="pres">
      <dgm:prSet presAssocID="{EACA6ADE-3EEE-479D-AF2F-6911E8D8C4BD}" presName="parentText" presStyleLbl="node1" presStyleIdx="1" presStyleCnt="2">
        <dgm:presLayoutVars>
          <dgm:chMax val="0"/>
          <dgm:bulletEnabled val="1"/>
        </dgm:presLayoutVars>
      </dgm:prSet>
      <dgm:spPr/>
    </dgm:pt>
  </dgm:ptLst>
  <dgm:cxnLst>
    <dgm:cxn modelId="{6602322A-D26E-47FE-9A6E-07147B49FE7B}" type="presOf" srcId="{DA481FDA-98F1-4067-A92A-FBDCF4E410AE}" destId="{B7F7D443-6F33-49FD-B43C-7DA0778D0162}" srcOrd="0" destOrd="0" presId="urn:microsoft.com/office/officeart/2005/8/layout/vList2"/>
    <dgm:cxn modelId="{7F03BD7E-6896-418E-8DE5-F51550F4CD14}" srcId="{DA481FDA-98F1-4067-A92A-FBDCF4E410AE}" destId="{EACA6ADE-3EEE-479D-AF2F-6911E8D8C4BD}" srcOrd="1" destOrd="0" parTransId="{BF693E6B-A111-495E-9FB1-E7FB6183B4EC}" sibTransId="{1A96D196-6475-4CFD-ABC5-4133172904DC}"/>
    <dgm:cxn modelId="{5C762EB3-770F-4C7F-92F9-7BD63E0F87A4}" type="presOf" srcId="{E37AB56C-21F7-4038-BF79-1EA25882CCF2}" destId="{72D406B7-05CA-4098-93E2-3359000B6E05}" srcOrd="0" destOrd="0" presId="urn:microsoft.com/office/officeart/2005/8/layout/vList2"/>
    <dgm:cxn modelId="{C89545D1-311B-45FA-A33E-9431AC0B90DE}" type="presOf" srcId="{EACA6ADE-3EEE-479D-AF2F-6911E8D8C4BD}" destId="{BC5FCC9F-B8FD-42BC-A285-8881B7FFBD2D}" srcOrd="0" destOrd="0" presId="urn:microsoft.com/office/officeart/2005/8/layout/vList2"/>
    <dgm:cxn modelId="{3E5057F2-3962-4BAD-AC17-8168F443F3A3}" srcId="{DA481FDA-98F1-4067-A92A-FBDCF4E410AE}" destId="{E37AB56C-21F7-4038-BF79-1EA25882CCF2}" srcOrd="0" destOrd="0" parTransId="{52AAAC69-299F-4225-AC66-F04613975786}" sibTransId="{68FBC94A-B6FE-4E73-AA33-3985C4B732FD}"/>
    <dgm:cxn modelId="{6DF597B6-F887-46B9-A524-BC289501C365}" type="presParOf" srcId="{B7F7D443-6F33-49FD-B43C-7DA0778D0162}" destId="{72D406B7-05CA-4098-93E2-3359000B6E05}" srcOrd="0" destOrd="0" presId="urn:microsoft.com/office/officeart/2005/8/layout/vList2"/>
    <dgm:cxn modelId="{A20A2038-A1F1-4F27-9028-6E196D560A39}" type="presParOf" srcId="{B7F7D443-6F33-49FD-B43C-7DA0778D0162}" destId="{7AD85F8F-3F56-4E22-9668-D128FA017961}" srcOrd="1" destOrd="0" presId="urn:microsoft.com/office/officeart/2005/8/layout/vList2"/>
    <dgm:cxn modelId="{4EB3F0BA-B488-4CCE-9915-C44D4E930251}" type="presParOf" srcId="{B7F7D443-6F33-49FD-B43C-7DA0778D0162}" destId="{BC5FCC9F-B8FD-42BC-A285-8881B7FFBD2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5631A8F-CC6B-4423-ABBB-94D8B596289A}"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110AD61-1816-4451-99FD-1426253022E4}">
      <dgm:prSet/>
      <dgm:spPr/>
      <dgm:t>
        <a:bodyPr/>
        <a:lstStyle/>
        <a:p>
          <a:r>
            <a:rPr lang="en-IN"/>
            <a:t>By service in terms of users, the information centres may be of following types-</a:t>
          </a:r>
          <a:endParaRPr lang="en-US"/>
        </a:p>
      </dgm:t>
    </dgm:pt>
    <dgm:pt modelId="{BCF348DB-21E6-4E8B-9C84-7F37B3E239B1}" type="parTrans" cxnId="{A524EC46-C59F-4734-94D2-705DC40C03BC}">
      <dgm:prSet/>
      <dgm:spPr/>
      <dgm:t>
        <a:bodyPr/>
        <a:lstStyle/>
        <a:p>
          <a:endParaRPr lang="en-US"/>
        </a:p>
      </dgm:t>
    </dgm:pt>
    <dgm:pt modelId="{75E7A939-FB94-44DC-9D37-981FED85E520}" type="sibTrans" cxnId="{A524EC46-C59F-4734-94D2-705DC40C03BC}">
      <dgm:prSet/>
      <dgm:spPr/>
      <dgm:t>
        <a:bodyPr/>
        <a:lstStyle/>
        <a:p>
          <a:endParaRPr lang="en-US"/>
        </a:p>
      </dgm:t>
    </dgm:pt>
    <dgm:pt modelId="{1F095661-A353-4DCA-BD51-DBE6F6F562F4}">
      <dgm:prSet/>
      <dgm:spPr/>
      <dgm:t>
        <a:bodyPr/>
        <a:lstStyle/>
        <a:p>
          <a:r>
            <a:rPr lang="en-IN" b="1"/>
            <a:t>1.Research and Development users- </a:t>
          </a:r>
          <a:r>
            <a:rPr lang="en-IN"/>
            <a:t>These are the users actively engaged in discovering new contributions to verified knowledge or in discovering practical application of knowledge to solve a social problem.</a:t>
          </a:r>
          <a:endParaRPr lang="en-US"/>
        </a:p>
      </dgm:t>
    </dgm:pt>
    <dgm:pt modelId="{A37695DD-33B3-48C5-9193-FF6E42EA936B}" type="parTrans" cxnId="{B8B2232C-BAC4-4855-AB28-477D271A6DED}">
      <dgm:prSet/>
      <dgm:spPr/>
      <dgm:t>
        <a:bodyPr/>
        <a:lstStyle/>
        <a:p>
          <a:endParaRPr lang="en-US"/>
        </a:p>
      </dgm:t>
    </dgm:pt>
    <dgm:pt modelId="{3AF00D27-78D4-4D20-97A2-EF251E480946}" type="sibTrans" cxnId="{B8B2232C-BAC4-4855-AB28-477D271A6DED}">
      <dgm:prSet/>
      <dgm:spPr/>
      <dgm:t>
        <a:bodyPr/>
        <a:lstStyle/>
        <a:p>
          <a:endParaRPr lang="en-US"/>
        </a:p>
      </dgm:t>
    </dgm:pt>
    <dgm:pt modelId="{30493420-0752-4188-BA74-CCD0C7E70B4C}">
      <dgm:prSet/>
      <dgm:spPr/>
      <dgm:t>
        <a:bodyPr/>
        <a:lstStyle/>
        <a:p>
          <a:r>
            <a:rPr lang="en-IN" b="1"/>
            <a:t>2. Research , Production and Industrial Users- </a:t>
          </a:r>
          <a:r>
            <a:rPr lang="en-IN"/>
            <a:t>These are the users devoted toward research for the progress of an industry and also to discover the ways for increasing production of industry. </a:t>
          </a:r>
          <a:endParaRPr lang="en-US"/>
        </a:p>
      </dgm:t>
    </dgm:pt>
    <dgm:pt modelId="{6DB7A749-5532-4B9B-8AF1-0D56620C7502}" type="parTrans" cxnId="{C7419FAB-F8EE-4E6A-8162-0D84711F92D0}">
      <dgm:prSet/>
      <dgm:spPr/>
      <dgm:t>
        <a:bodyPr/>
        <a:lstStyle/>
        <a:p>
          <a:endParaRPr lang="en-US"/>
        </a:p>
      </dgm:t>
    </dgm:pt>
    <dgm:pt modelId="{5D2AE63A-02D4-46EA-8CA5-E2C3DDA7CB26}" type="sibTrans" cxnId="{C7419FAB-F8EE-4E6A-8162-0D84711F92D0}">
      <dgm:prSet/>
      <dgm:spPr/>
      <dgm:t>
        <a:bodyPr/>
        <a:lstStyle/>
        <a:p>
          <a:endParaRPr lang="en-US"/>
        </a:p>
      </dgm:t>
    </dgm:pt>
    <dgm:pt modelId="{2EF27C4C-53D8-4255-AD09-460EDE2CAA99}" type="pres">
      <dgm:prSet presAssocID="{35631A8F-CC6B-4423-ABBB-94D8B596289A}" presName="root" presStyleCnt="0">
        <dgm:presLayoutVars>
          <dgm:dir/>
          <dgm:resizeHandles val="exact"/>
        </dgm:presLayoutVars>
      </dgm:prSet>
      <dgm:spPr/>
    </dgm:pt>
    <dgm:pt modelId="{D8E97F87-C36F-43C9-9667-4308D2C73213}" type="pres">
      <dgm:prSet presAssocID="{8110AD61-1816-4451-99FD-1426253022E4}" presName="compNode" presStyleCnt="0"/>
      <dgm:spPr/>
    </dgm:pt>
    <dgm:pt modelId="{4B95AF4F-0E68-4DD3-AC90-75FF2141053F}" type="pres">
      <dgm:prSet presAssocID="{8110AD61-1816-4451-99FD-1426253022E4}" presName="bgRect" presStyleLbl="bgShp" presStyleIdx="0" presStyleCnt="3"/>
      <dgm:spPr/>
    </dgm:pt>
    <dgm:pt modelId="{6D54E95B-B27D-4C27-8BF2-0F6B856C9B6D}" type="pres">
      <dgm:prSet presAssocID="{8110AD61-1816-4451-99FD-1426253022E4}"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Influencer"/>
        </a:ext>
      </dgm:extLst>
    </dgm:pt>
    <dgm:pt modelId="{0C57CE54-6486-4EF9-8524-4024A2CD8B3E}" type="pres">
      <dgm:prSet presAssocID="{8110AD61-1816-4451-99FD-1426253022E4}" presName="spaceRect" presStyleCnt="0"/>
      <dgm:spPr/>
    </dgm:pt>
    <dgm:pt modelId="{17D4AFC1-CAB9-4A0E-8B13-06669108D515}" type="pres">
      <dgm:prSet presAssocID="{8110AD61-1816-4451-99FD-1426253022E4}" presName="parTx" presStyleLbl="revTx" presStyleIdx="0" presStyleCnt="3">
        <dgm:presLayoutVars>
          <dgm:chMax val="0"/>
          <dgm:chPref val="0"/>
        </dgm:presLayoutVars>
      </dgm:prSet>
      <dgm:spPr/>
    </dgm:pt>
    <dgm:pt modelId="{900F48BA-AC1B-4817-B455-9C54CC44BC4A}" type="pres">
      <dgm:prSet presAssocID="{75E7A939-FB94-44DC-9D37-981FED85E520}" presName="sibTrans" presStyleCnt="0"/>
      <dgm:spPr/>
    </dgm:pt>
    <dgm:pt modelId="{E0747CF6-B882-41E8-84AF-6B080A02428D}" type="pres">
      <dgm:prSet presAssocID="{1F095661-A353-4DCA-BD51-DBE6F6F562F4}" presName="compNode" presStyleCnt="0"/>
      <dgm:spPr/>
    </dgm:pt>
    <dgm:pt modelId="{25B6888D-1318-4AA3-AC25-2B5DF52A135A}" type="pres">
      <dgm:prSet presAssocID="{1F095661-A353-4DCA-BD51-DBE6F6F562F4}" presName="bgRect" presStyleLbl="bgShp" presStyleIdx="1" presStyleCnt="3"/>
      <dgm:spPr/>
    </dgm:pt>
    <dgm:pt modelId="{FAA0489A-3E9A-4154-A6F9-47D10FFE41D8}" type="pres">
      <dgm:prSet presAssocID="{1F095661-A353-4DCA-BD51-DBE6F6F562F4}"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roup Brainstorm"/>
        </a:ext>
      </dgm:extLst>
    </dgm:pt>
    <dgm:pt modelId="{4B82BAE4-1FA8-4269-A7A7-E191BEE4A4D3}" type="pres">
      <dgm:prSet presAssocID="{1F095661-A353-4DCA-BD51-DBE6F6F562F4}" presName="spaceRect" presStyleCnt="0"/>
      <dgm:spPr/>
    </dgm:pt>
    <dgm:pt modelId="{4FE65298-A003-4C78-AE75-5A40292CDCE5}" type="pres">
      <dgm:prSet presAssocID="{1F095661-A353-4DCA-BD51-DBE6F6F562F4}" presName="parTx" presStyleLbl="revTx" presStyleIdx="1" presStyleCnt="3">
        <dgm:presLayoutVars>
          <dgm:chMax val="0"/>
          <dgm:chPref val="0"/>
        </dgm:presLayoutVars>
      </dgm:prSet>
      <dgm:spPr/>
    </dgm:pt>
    <dgm:pt modelId="{E4FA2220-042F-464F-9F89-8495763DA11C}" type="pres">
      <dgm:prSet presAssocID="{3AF00D27-78D4-4D20-97A2-EF251E480946}" presName="sibTrans" presStyleCnt="0"/>
      <dgm:spPr/>
    </dgm:pt>
    <dgm:pt modelId="{7B7AEE45-4F13-4AD8-BA8B-CB3A2E3D79A3}" type="pres">
      <dgm:prSet presAssocID="{30493420-0752-4188-BA74-CCD0C7E70B4C}" presName="compNode" presStyleCnt="0"/>
      <dgm:spPr/>
    </dgm:pt>
    <dgm:pt modelId="{3822B8DA-EAEA-4ECC-9D4D-A65BDF41E70F}" type="pres">
      <dgm:prSet presAssocID="{30493420-0752-4188-BA74-CCD0C7E70B4C}" presName="bgRect" presStyleLbl="bgShp" presStyleIdx="2" presStyleCnt="3"/>
      <dgm:spPr/>
    </dgm:pt>
    <dgm:pt modelId="{7CEA8733-D615-4DC1-829D-2A0E40AF9EEE}" type="pres">
      <dgm:prSet presAssocID="{30493420-0752-4188-BA74-CCD0C7E70B4C}"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usiness Growth"/>
        </a:ext>
      </dgm:extLst>
    </dgm:pt>
    <dgm:pt modelId="{FDE8BAB6-12E0-42B6-BF4C-38AC6325C498}" type="pres">
      <dgm:prSet presAssocID="{30493420-0752-4188-BA74-CCD0C7E70B4C}" presName="spaceRect" presStyleCnt="0"/>
      <dgm:spPr/>
    </dgm:pt>
    <dgm:pt modelId="{33A6A65B-6D33-4C93-988E-DE48E3EAD492}" type="pres">
      <dgm:prSet presAssocID="{30493420-0752-4188-BA74-CCD0C7E70B4C}" presName="parTx" presStyleLbl="revTx" presStyleIdx="2" presStyleCnt="3">
        <dgm:presLayoutVars>
          <dgm:chMax val="0"/>
          <dgm:chPref val="0"/>
        </dgm:presLayoutVars>
      </dgm:prSet>
      <dgm:spPr/>
    </dgm:pt>
  </dgm:ptLst>
  <dgm:cxnLst>
    <dgm:cxn modelId="{B8B2232C-BAC4-4855-AB28-477D271A6DED}" srcId="{35631A8F-CC6B-4423-ABBB-94D8B596289A}" destId="{1F095661-A353-4DCA-BD51-DBE6F6F562F4}" srcOrd="1" destOrd="0" parTransId="{A37695DD-33B3-48C5-9193-FF6E42EA936B}" sibTransId="{3AF00D27-78D4-4D20-97A2-EF251E480946}"/>
    <dgm:cxn modelId="{0B9AB636-A50B-45D3-86DB-618F1C3BD503}" type="presOf" srcId="{30493420-0752-4188-BA74-CCD0C7E70B4C}" destId="{33A6A65B-6D33-4C93-988E-DE48E3EAD492}" srcOrd="0" destOrd="0" presId="urn:microsoft.com/office/officeart/2018/2/layout/IconVerticalSolidList"/>
    <dgm:cxn modelId="{A524EC46-C59F-4734-94D2-705DC40C03BC}" srcId="{35631A8F-CC6B-4423-ABBB-94D8B596289A}" destId="{8110AD61-1816-4451-99FD-1426253022E4}" srcOrd="0" destOrd="0" parTransId="{BCF348DB-21E6-4E8B-9C84-7F37B3E239B1}" sibTransId="{75E7A939-FB94-44DC-9D37-981FED85E520}"/>
    <dgm:cxn modelId="{C7419FAB-F8EE-4E6A-8162-0D84711F92D0}" srcId="{35631A8F-CC6B-4423-ABBB-94D8B596289A}" destId="{30493420-0752-4188-BA74-CCD0C7E70B4C}" srcOrd="2" destOrd="0" parTransId="{6DB7A749-5532-4B9B-8AF1-0D56620C7502}" sibTransId="{5D2AE63A-02D4-46EA-8CA5-E2C3DDA7CB26}"/>
    <dgm:cxn modelId="{0D3D03BE-4D99-4307-AA21-217734077730}" type="presOf" srcId="{1F095661-A353-4DCA-BD51-DBE6F6F562F4}" destId="{4FE65298-A003-4C78-AE75-5A40292CDCE5}" srcOrd="0" destOrd="0" presId="urn:microsoft.com/office/officeart/2018/2/layout/IconVerticalSolidList"/>
    <dgm:cxn modelId="{66FA36DB-60E8-4E49-A19B-F208A1D1033D}" type="presOf" srcId="{35631A8F-CC6B-4423-ABBB-94D8B596289A}" destId="{2EF27C4C-53D8-4255-AD09-460EDE2CAA99}" srcOrd="0" destOrd="0" presId="urn:microsoft.com/office/officeart/2018/2/layout/IconVerticalSolidList"/>
    <dgm:cxn modelId="{332BB4EA-07EE-4812-8DD2-057B481FAAB7}" type="presOf" srcId="{8110AD61-1816-4451-99FD-1426253022E4}" destId="{17D4AFC1-CAB9-4A0E-8B13-06669108D515}" srcOrd="0" destOrd="0" presId="urn:microsoft.com/office/officeart/2018/2/layout/IconVerticalSolidList"/>
    <dgm:cxn modelId="{72C8803A-6E89-4D18-9C7F-4F26ABC98003}" type="presParOf" srcId="{2EF27C4C-53D8-4255-AD09-460EDE2CAA99}" destId="{D8E97F87-C36F-43C9-9667-4308D2C73213}" srcOrd="0" destOrd="0" presId="urn:microsoft.com/office/officeart/2018/2/layout/IconVerticalSolidList"/>
    <dgm:cxn modelId="{536DCAAE-86AF-4CB2-BA30-D71DED9E8DFC}" type="presParOf" srcId="{D8E97F87-C36F-43C9-9667-4308D2C73213}" destId="{4B95AF4F-0E68-4DD3-AC90-75FF2141053F}" srcOrd="0" destOrd="0" presId="urn:microsoft.com/office/officeart/2018/2/layout/IconVerticalSolidList"/>
    <dgm:cxn modelId="{2A3E6A72-CC43-42E9-8323-7DF0152CD70C}" type="presParOf" srcId="{D8E97F87-C36F-43C9-9667-4308D2C73213}" destId="{6D54E95B-B27D-4C27-8BF2-0F6B856C9B6D}" srcOrd="1" destOrd="0" presId="urn:microsoft.com/office/officeart/2018/2/layout/IconVerticalSolidList"/>
    <dgm:cxn modelId="{A4A9E617-B132-4590-9FD9-6759F8026335}" type="presParOf" srcId="{D8E97F87-C36F-43C9-9667-4308D2C73213}" destId="{0C57CE54-6486-4EF9-8524-4024A2CD8B3E}" srcOrd="2" destOrd="0" presId="urn:microsoft.com/office/officeart/2018/2/layout/IconVerticalSolidList"/>
    <dgm:cxn modelId="{AE5C974C-6A98-489A-9CF8-4953E81AB043}" type="presParOf" srcId="{D8E97F87-C36F-43C9-9667-4308D2C73213}" destId="{17D4AFC1-CAB9-4A0E-8B13-06669108D515}" srcOrd="3" destOrd="0" presId="urn:microsoft.com/office/officeart/2018/2/layout/IconVerticalSolidList"/>
    <dgm:cxn modelId="{669C4495-F5BB-4029-B2CC-8E7CD524966C}" type="presParOf" srcId="{2EF27C4C-53D8-4255-AD09-460EDE2CAA99}" destId="{900F48BA-AC1B-4817-B455-9C54CC44BC4A}" srcOrd="1" destOrd="0" presId="urn:microsoft.com/office/officeart/2018/2/layout/IconVerticalSolidList"/>
    <dgm:cxn modelId="{082123C3-78FB-45AB-968C-9B3FBB9EB90D}" type="presParOf" srcId="{2EF27C4C-53D8-4255-AD09-460EDE2CAA99}" destId="{E0747CF6-B882-41E8-84AF-6B080A02428D}" srcOrd="2" destOrd="0" presId="urn:microsoft.com/office/officeart/2018/2/layout/IconVerticalSolidList"/>
    <dgm:cxn modelId="{E0606073-B938-45A9-BC1B-2601B2C95BF5}" type="presParOf" srcId="{E0747CF6-B882-41E8-84AF-6B080A02428D}" destId="{25B6888D-1318-4AA3-AC25-2B5DF52A135A}" srcOrd="0" destOrd="0" presId="urn:microsoft.com/office/officeart/2018/2/layout/IconVerticalSolidList"/>
    <dgm:cxn modelId="{2C33E201-96C5-4DC1-95F2-3F7AB4CB3CBE}" type="presParOf" srcId="{E0747CF6-B882-41E8-84AF-6B080A02428D}" destId="{FAA0489A-3E9A-4154-A6F9-47D10FFE41D8}" srcOrd="1" destOrd="0" presId="urn:microsoft.com/office/officeart/2018/2/layout/IconVerticalSolidList"/>
    <dgm:cxn modelId="{251DC3CC-0776-44B5-B504-44D215E0F448}" type="presParOf" srcId="{E0747CF6-B882-41E8-84AF-6B080A02428D}" destId="{4B82BAE4-1FA8-4269-A7A7-E191BEE4A4D3}" srcOrd="2" destOrd="0" presId="urn:microsoft.com/office/officeart/2018/2/layout/IconVerticalSolidList"/>
    <dgm:cxn modelId="{D8EE5D9C-4714-4042-BA4A-5343212BF931}" type="presParOf" srcId="{E0747CF6-B882-41E8-84AF-6B080A02428D}" destId="{4FE65298-A003-4C78-AE75-5A40292CDCE5}" srcOrd="3" destOrd="0" presId="urn:microsoft.com/office/officeart/2018/2/layout/IconVerticalSolidList"/>
    <dgm:cxn modelId="{3C6D3E30-0814-4C0B-A005-5B1F3A651E3E}" type="presParOf" srcId="{2EF27C4C-53D8-4255-AD09-460EDE2CAA99}" destId="{E4FA2220-042F-464F-9F89-8495763DA11C}" srcOrd="3" destOrd="0" presId="urn:microsoft.com/office/officeart/2018/2/layout/IconVerticalSolidList"/>
    <dgm:cxn modelId="{956D61F1-ACCF-4CCC-9A33-F325826EF23D}" type="presParOf" srcId="{2EF27C4C-53D8-4255-AD09-460EDE2CAA99}" destId="{7B7AEE45-4F13-4AD8-BA8B-CB3A2E3D79A3}" srcOrd="4" destOrd="0" presId="urn:microsoft.com/office/officeart/2018/2/layout/IconVerticalSolidList"/>
    <dgm:cxn modelId="{C34ED175-90FC-4E52-831F-0FEE8FD63525}" type="presParOf" srcId="{7B7AEE45-4F13-4AD8-BA8B-CB3A2E3D79A3}" destId="{3822B8DA-EAEA-4ECC-9D4D-A65BDF41E70F}" srcOrd="0" destOrd="0" presId="urn:microsoft.com/office/officeart/2018/2/layout/IconVerticalSolidList"/>
    <dgm:cxn modelId="{AA19B25D-87BE-4C44-A7F7-56DB3D34E520}" type="presParOf" srcId="{7B7AEE45-4F13-4AD8-BA8B-CB3A2E3D79A3}" destId="{7CEA8733-D615-4DC1-829D-2A0E40AF9EEE}" srcOrd="1" destOrd="0" presId="urn:microsoft.com/office/officeart/2018/2/layout/IconVerticalSolidList"/>
    <dgm:cxn modelId="{20B5A278-637F-49AE-96D1-51A65C475F1A}" type="presParOf" srcId="{7B7AEE45-4F13-4AD8-BA8B-CB3A2E3D79A3}" destId="{FDE8BAB6-12E0-42B6-BF4C-38AC6325C498}" srcOrd="2" destOrd="0" presId="urn:microsoft.com/office/officeart/2018/2/layout/IconVerticalSolidList"/>
    <dgm:cxn modelId="{1F37E711-37E0-4FD3-952C-1922B370A67E}" type="presParOf" srcId="{7B7AEE45-4F13-4AD8-BA8B-CB3A2E3D79A3}" destId="{33A6A65B-6D33-4C93-988E-DE48E3EAD49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F130B5A-C6CB-4CB4-B3FB-AE25EB900377}"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673E21D1-D9D3-4662-A8F3-9990FD851CBC}">
      <dgm:prSet/>
      <dgm:spPr/>
      <dgm:t>
        <a:bodyPr/>
        <a:lstStyle/>
        <a:p>
          <a:r>
            <a:rPr lang="en-IN"/>
            <a:t>The information centres are organised to fulfil their functions in an efficient way. The main functions are Acquisition and processing of documents , their systematic storage for rapid retrieval, and various information services to satisfy the users. </a:t>
          </a:r>
          <a:endParaRPr lang="en-US"/>
        </a:p>
      </dgm:t>
    </dgm:pt>
    <dgm:pt modelId="{62C8C0EA-0C8F-4E7A-803B-DC58D29C5476}" type="parTrans" cxnId="{822BF5A4-B5B4-4321-B0F1-19FB35364081}">
      <dgm:prSet/>
      <dgm:spPr/>
      <dgm:t>
        <a:bodyPr/>
        <a:lstStyle/>
        <a:p>
          <a:endParaRPr lang="en-US"/>
        </a:p>
      </dgm:t>
    </dgm:pt>
    <dgm:pt modelId="{52899FA5-1348-4A8C-88F6-8D3064DD0661}" type="sibTrans" cxnId="{822BF5A4-B5B4-4321-B0F1-19FB35364081}">
      <dgm:prSet/>
      <dgm:spPr/>
      <dgm:t>
        <a:bodyPr/>
        <a:lstStyle/>
        <a:p>
          <a:endParaRPr lang="en-US"/>
        </a:p>
      </dgm:t>
    </dgm:pt>
    <dgm:pt modelId="{BAC4296F-4E02-47CC-BC47-4BA776A1B037}">
      <dgm:prSet/>
      <dgm:spPr/>
      <dgm:t>
        <a:bodyPr/>
        <a:lstStyle/>
        <a:p>
          <a:r>
            <a:rPr lang="en-IN"/>
            <a:t>According to size of library, number of users, collection strength, the personnel requirement- both professional and non- professional, administrative staff, clerical staff, should be appointed in proper quantity and quality.</a:t>
          </a:r>
          <a:endParaRPr lang="en-US"/>
        </a:p>
      </dgm:t>
    </dgm:pt>
    <dgm:pt modelId="{1857AE93-9F22-468E-A7E2-B2FDFA3D7217}" type="parTrans" cxnId="{F031A86F-BE6D-49A7-AB77-907BED08C495}">
      <dgm:prSet/>
      <dgm:spPr/>
      <dgm:t>
        <a:bodyPr/>
        <a:lstStyle/>
        <a:p>
          <a:endParaRPr lang="en-US"/>
        </a:p>
      </dgm:t>
    </dgm:pt>
    <dgm:pt modelId="{8925B485-1960-4CFB-BD29-4358F96C39C2}" type="sibTrans" cxnId="{F031A86F-BE6D-49A7-AB77-907BED08C495}">
      <dgm:prSet/>
      <dgm:spPr/>
      <dgm:t>
        <a:bodyPr/>
        <a:lstStyle/>
        <a:p>
          <a:endParaRPr lang="en-US"/>
        </a:p>
      </dgm:t>
    </dgm:pt>
    <dgm:pt modelId="{608F9462-C3B5-4DD6-AB8A-ECDCD96D4052}" type="pres">
      <dgm:prSet presAssocID="{FF130B5A-C6CB-4CB4-B3FB-AE25EB900377}" presName="linear" presStyleCnt="0">
        <dgm:presLayoutVars>
          <dgm:animLvl val="lvl"/>
          <dgm:resizeHandles val="exact"/>
        </dgm:presLayoutVars>
      </dgm:prSet>
      <dgm:spPr/>
    </dgm:pt>
    <dgm:pt modelId="{F78F1A22-8956-4F97-BA36-A061E5BDBC02}" type="pres">
      <dgm:prSet presAssocID="{673E21D1-D9D3-4662-A8F3-9990FD851CBC}" presName="parentText" presStyleLbl="node1" presStyleIdx="0" presStyleCnt="2">
        <dgm:presLayoutVars>
          <dgm:chMax val="0"/>
          <dgm:bulletEnabled val="1"/>
        </dgm:presLayoutVars>
      </dgm:prSet>
      <dgm:spPr/>
    </dgm:pt>
    <dgm:pt modelId="{BF410C0E-0540-44DC-97E6-C4BADA36CDB6}" type="pres">
      <dgm:prSet presAssocID="{52899FA5-1348-4A8C-88F6-8D3064DD0661}" presName="spacer" presStyleCnt="0"/>
      <dgm:spPr/>
    </dgm:pt>
    <dgm:pt modelId="{8DA540BC-0EBC-4908-A01F-0033C39718C3}" type="pres">
      <dgm:prSet presAssocID="{BAC4296F-4E02-47CC-BC47-4BA776A1B037}" presName="parentText" presStyleLbl="node1" presStyleIdx="1" presStyleCnt="2">
        <dgm:presLayoutVars>
          <dgm:chMax val="0"/>
          <dgm:bulletEnabled val="1"/>
        </dgm:presLayoutVars>
      </dgm:prSet>
      <dgm:spPr/>
    </dgm:pt>
  </dgm:ptLst>
  <dgm:cxnLst>
    <dgm:cxn modelId="{8F84422F-CB91-457F-BCC9-CBB414501EAD}" type="presOf" srcId="{673E21D1-D9D3-4662-A8F3-9990FD851CBC}" destId="{F78F1A22-8956-4F97-BA36-A061E5BDBC02}" srcOrd="0" destOrd="0" presId="urn:microsoft.com/office/officeart/2005/8/layout/vList2"/>
    <dgm:cxn modelId="{F031A86F-BE6D-49A7-AB77-907BED08C495}" srcId="{FF130B5A-C6CB-4CB4-B3FB-AE25EB900377}" destId="{BAC4296F-4E02-47CC-BC47-4BA776A1B037}" srcOrd="1" destOrd="0" parTransId="{1857AE93-9F22-468E-A7E2-B2FDFA3D7217}" sibTransId="{8925B485-1960-4CFB-BD29-4358F96C39C2}"/>
    <dgm:cxn modelId="{E7EA79A4-4A5E-456C-8CF8-EE157A81A3E2}" type="presOf" srcId="{BAC4296F-4E02-47CC-BC47-4BA776A1B037}" destId="{8DA540BC-0EBC-4908-A01F-0033C39718C3}" srcOrd="0" destOrd="0" presId="urn:microsoft.com/office/officeart/2005/8/layout/vList2"/>
    <dgm:cxn modelId="{822BF5A4-B5B4-4321-B0F1-19FB35364081}" srcId="{FF130B5A-C6CB-4CB4-B3FB-AE25EB900377}" destId="{673E21D1-D9D3-4662-A8F3-9990FD851CBC}" srcOrd="0" destOrd="0" parTransId="{62C8C0EA-0C8F-4E7A-803B-DC58D29C5476}" sibTransId="{52899FA5-1348-4A8C-88F6-8D3064DD0661}"/>
    <dgm:cxn modelId="{A59884AC-BA8A-4234-8921-EC8745C5C7BE}" type="presOf" srcId="{FF130B5A-C6CB-4CB4-B3FB-AE25EB900377}" destId="{608F9462-C3B5-4DD6-AB8A-ECDCD96D4052}" srcOrd="0" destOrd="0" presId="urn:microsoft.com/office/officeart/2005/8/layout/vList2"/>
    <dgm:cxn modelId="{CC120078-C74E-48CB-9042-8501F08A6831}" type="presParOf" srcId="{608F9462-C3B5-4DD6-AB8A-ECDCD96D4052}" destId="{F78F1A22-8956-4F97-BA36-A061E5BDBC02}" srcOrd="0" destOrd="0" presId="urn:microsoft.com/office/officeart/2005/8/layout/vList2"/>
    <dgm:cxn modelId="{F1E3B111-C33F-4877-AC81-79E28413E81F}" type="presParOf" srcId="{608F9462-C3B5-4DD6-AB8A-ECDCD96D4052}" destId="{BF410C0E-0540-44DC-97E6-C4BADA36CDB6}" srcOrd="1" destOrd="0" presId="urn:microsoft.com/office/officeart/2005/8/layout/vList2"/>
    <dgm:cxn modelId="{A578B7FA-0659-48BA-B712-B3F6B8E6C44B}" type="presParOf" srcId="{608F9462-C3B5-4DD6-AB8A-ECDCD96D4052}" destId="{8DA540BC-0EBC-4908-A01F-0033C39718C3}"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64BE41F-C6AA-4F91-9DF9-25873AE3F700}"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B5312EB8-BB54-495F-8822-D9D9E448E7E4}">
      <dgm:prSet/>
      <dgm:spPr/>
      <dgm:t>
        <a:bodyPr/>
        <a:lstStyle/>
        <a:p>
          <a:r>
            <a:rPr lang="en-IN"/>
            <a:t>Classifier, cataloguer, indexer, etc should be selected very carefully.</a:t>
          </a:r>
          <a:endParaRPr lang="en-US"/>
        </a:p>
      </dgm:t>
    </dgm:pt>
    <dgm:pt modelId="{66994C26-3AB4-4869-8324-60BD57768ABB}" type="parTrans" cxnId="{0B7155FD-1D85-4E8E-B01B-B922C7A7C871}">
      <dgm:prSet/>
      <dgm:spPr/>
      <dgm:t>
        <a:bodyPr/>
        <a:lstStyle/>
        <a:p>
          <a:endParaRPr lang="en-US"/>
        </a:p>
      </dgm:t>
    </dgm:pt>
    <dgm:pt modelId="{6BBE6EF3-B62E-4807-8C2D-171D4A7B944D}" type="sibTrans" cxnId="{0B7155FD-1D85-4E8E-B01B-B922C7A7C871}">
      <dgm:prSet/>
      <dgm:spPr/>
      <dgm:t>
        <a:bodyPr/>
        <a:lstStyle/>
        <a:p>
          <a:endParaRPr lang="en-US"/>
        </a:p>
      </dgm:t>
    </dgm:pt>
    <dgm:pt modelId="{3877F176-7B2C-4556-9B6B-CF51E86830A7}">
      <dgm:prSet/>
      <dgm:spPr/>
      <dgm:t>
        <a:bodyPr/>
        <a:lstStyle/>
        <a:p>
          <a:r>
            <a:rPr lang="en-IN"/>
            <a:t>For circulation services, inter library loan service, reference service, reprographic services, translation services, abstracting services , should be taken care of.</a:t>
          </a:r>
          <a:endParaRPr lang="en-US"/>
        </a:p>
      </dgm:t>
    </dgm:pt>
    <dgm:pt modelId="{25C753D6-5DB6-4AE2-B8AE-877766AE4AC5}" type="parTrans" cxnId="{29CC842E-B3B2-41AB-AC1F-B8E7B4B3A4CF}">
      <dgm:prSet/>
      <dgm:spPr/>
      <dgm:t>
        <a:bodyPr/>
        <a:lstStyle/>
        <a:p>
          <a:endParaRPr lang="en-US"/>
        </a:p>
      </dgm:t>
    </dgm:pt>
    <dgm:pt modelId="{678C3153-A023-4BD1-AEA8-6D571034DD6A}" type="sibTrans" cxnId="{29CC842E-B3B2-41AB-AC1F-B8E7B4B3A4CF}">
      <dgm:prSet/>
      <dgm:spPr/>
      <dgm:t>
        <a:bodyPr/>
        <a:lstStyle/>
        <a:p>
          <a:endParaRPr lang="en-US"/>
        </a:p>
      </dgm:t>
    </dgm:pt>
    <dgm:pt modelId="{78EAC8B2-D6AC-434D-968C-E480F0E49FEB}">
      <dgm:prSet/>
      <dgm:spPr/>
      <dgm:t>
        <a:bodyPr/>
        <a:lstStyle/>
        <a:p>
          <a:r>
            <a:rPr lang="en-IN"/>
            <a:t>While establishing an information centre , its overall objectives should be taken care of.</a:t>
          </a:r>
          <a:endParaRPr lang="en-US"/>
        </a:p>
      </dgm:t>
    </dgm:pt>
    <dgm:pt modelId="{9ADA6670-A14C-4359-A617-53A25844A02B}" type="parTrans" cxnId="{231FCD61-126B-4541-BEC4-54C6E3470333}">
      <dgm:prSet/>
      <dgm:spPr/>
      <dgm:t>
        <a:bodyPr/>
        <a:lstStyle/>
        <a:p>
          <a:endParaRPr lang="en-US"/>
        </a:p>
      </dgm:t>
    </dgm:pt>
    <dgm:pt modelId="{2E33ED2F-B8E3-4180-A49D-30879D51AA2B}" type="sibTrans" cxnId="{231FCD61-126B-4541-BEC4-54C6E3470333}">
      <dgm:prSet/>
      <dgm:spPr/>
      <dgm:t>
        <a:bodyPr/>
        <a:lstStyle/>
        <a:p>
          <a:endParaRPr lang="en-US"/>
        </a:p>
      </dgm:t>
    </dgm:pt>
    <dgm:pt modelId="{B41E39C1-1A83-4AFA-92D3-8F00AB4A6EA5}">
      <dgm:prSet/>
      <dgm:spPr/>
      <dgm:t>
        <a:bodyPr/>
        <a:lstStyle/>
        <a:p>
          <a:r>
            <a:rPr lang="en-IN"/>
            <a:t>According to services, users, collection, Building and equipment should be selected.</a:t>
          </a:r>
          <a:endParaRPr lang="en-US"/>
        </a:p>
      </dgm:t>
    </dgm:pt>
    <dgm:pt modelId="{A1A62459-2289-4A48-B98E-4F73E1B46B64}" type="parTrans" cxnId="{6F5AFF26-B17C-4D87-AA48-DD25CC5C3900}">
      <dgm:prSet/>
      <dgm:spPr/>
      <dgm:t>
        <a:bodyPr/>
        <a:lstStyle/>
        <a:p>
          <a:endParaRPr lang="en-US"/>
        </a:p>
      </dgm:t>
    </dgm:pt>
    <dgm:pt modelId="{878CE863-DCD0-493F-B6CD-39D50185FD93}" type="sibTrans" cxnId="{6F5AFF26-B17C-4D87-AA48-DD25CC5C3900}">
      <dgm:prSet/>
      <dgm:spPr/>
      <dgm:t>
        <a:bodyPr/>
        <a:lstStyle/>
        <a:p>
          <a:endParaRPr lang="en-US"/>
        </a:p>
      </dgm:t>
    </dgm:pt>
    <dgm:pt modelId="{AA95F38B-078B-4AF6-8C02-07EB4E7F1D74}" type="pres">
      <dgm:prSet presAssocID="{864BE41F-C6AA-4F91-9DF9-25873AE3F700}" presName="root" presStyleCnt="0">
        <dgm:presLayoutVars>
          <dgm:dir/>
          <dgm:resizeHandles val="exact"/>
        </dgm:presLayoutVars>
      </dgm:prSet>
      <dgm:spPr/>
    </dgm:pt>
    <dgm:pt modelId="{A25BC443-56AB-416E-9DCF-A658D0DA0B20}" type="pres">
      <dgm:prSet presAssocID="{B5312EB8-BB54-495F-8822-D9D9E448E7E4}" presName="compNode" presStyleCnt="0"/>
      <dgm:spPr/>
    </dgm:pt>
    <dgm:pt modelId="{F9C8DDA8-8646-461E-A6F0-E608ECF9D615}" type="pres">
      <dgm:prSet presAssocID="{B5312EB8-BB54-495F-8822-D9D9E448E7E4}" presName="bgRect" presStyleLbl="bgShp" presStyleIdx="0" presStyleCnt="4"/>
      <dgm:spPr/>
    </dgm:pt>
    <dgm:pt modelId="{9B62ECF2-7163-4503-BC95-642843B3BA4F}" type="pres">
      <dgm:prSet presAssocID="{B5312EB8-BB54-495F-8822-D9D9E448E7E4}"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keleton"/>
        </a:ext>
      </dgm:extLst>
    </dgm:pt>
    <dgm:pt modelId="{460EF04A-789C-41A4-99E0-E35EAB6A4436}" type="pres">
      <dgm:prSet presAssocID="{B5312EB8-BB54-495F-8822-D9D9E448E7E4}" presName="spaceRect" presStyleCnt="0"/>
      <dgm:spPr/>
    </dgm:pt>
    <dgm:pt modelId="{2AB4439A-30C3-4499-931A-377FB0BF7B1F}" type="pres">
      <dgm:prSet presAssocID="{B5312EB8-BB54-495F-8822-D9D9E448E7E4}" presName="parTx" presStyleLbl="revTx" presStyleIdx="0" presStyleCnt="4">
        <dgm:presLayoutVars>
          <dgm:chMax val="0"/>
          <dgm:chPref val="0"/>
        </dgm:presLayoutVars>
      </dgm:prSet>
      <dgm:spPr/>
    </dgm:pt>
    <dgm:pt modelId="{D523A64D-31CC-43F1-B66E-4B133F771B3A}" type="pres">
      <dgm:prSet presAssocID="{6BBE6EF3-B62E-4807-8C2D-171D4A7B944D}" presName="sibTrans" presStyleCnt="0"/>
      <dgm:spPr/>
    </dgm:pt>
    <dgm:pt modelId="{81DF748A-3A47-475A-959B-7FC2D3CEF205}" type="pres">
      <dgm:prSet presAssocID="{3877F176-7B2C-4556-9B6B-CF51E86830A7}" presName="compNode" presStyleCnt="0"/>
      <dgm:spPr/>
    </dgm:pt>
    <dgm:pt modelId="{4555F266-2D9F-4D4B-B5CE-7B0479CA6B9D}" type="pres">
      <dgm:prSet presAssocID="{3877F176-7B2C-4556-9B6B-CF51E86830A7}" presName="bgRect" presStyleLbl="bgShp" presStyleIdx="1" presStyleCnt="4"/>
      <dgm:spPr/>
    </dgm:pt>
    <dgm:pt modelId="{0616F872-3CD5-4FD4-8771-357CFDB72CFD}" type="pres">
      <dgm:prSet presAssocID="{3877F176-7B2C-4556-9B6B-CF51E86830A7}"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EA7E65CA-79A3-4166-B800-C7DECAC73688}" type="pres">
      <dgm:prSet presAssocID="{3877F176-7B2C-4556-9B6B-CF51E86830A7}" presName="spaceRect" presStyleCnt="0"/>
      <dgm:spPr/>
    </dgm:pt>
    <dgm:pt modelId="{F28C74FD-7444-4532-89A6-71BD0C29B8A9}" type="pres">
      <dgm:prSet presAssocID="{3877F176-7B2C-4556-9B6B-CF51E86830A7}" presName="parTx" presStyleLbl="revTx" presStyleIdx="1" presStyleCnt="4">
        <dgm:presLayoutVars>
          <dgm:chMax val="0"/>
          <dgm:chPref val="0"/>
        </dgm:presLayoutVars>
      </dgm:prSet>
      <dgm:spPr/>
    </dgm:pt>
    <dgm:pt modelId="{37FB3CB5-2263-4172-A396-55F764F6AFAF}" type="pres">
      <dgm:prSet presAssocID="{678C3153-A023-4BD1-AEA8-6D571034DD6A}" presName="sibTrans" presStyleCnt="0"/>
      <dgm:spPr/>
    </dgm:pt>
    <dgm:pt modelId="{868A451B-7A67-4E1A-B442-BD167EA3523F}" type="pres">
      <dgm:prSet presAssocID="{78EAC8B2-D6AC-434D-968C-E480F0E49FEB}" presName="compNode" presStyleCnt="0"/>
      <dgm:spPr/>
    </dgm:pt>
    <dgm:pt modelId="{4DF42F8D-A246-4DFF-80BB-C4DB6EF1DF0E}" type="pres">
      <dgm:prSet presAssocID="{78EAC8B2-D6AC-434D-968C-E480F0E49FEB}" presName="bgRect" presStyleLbl="bgShp" presStyleIdx="2" presStyleCnt="4"/>
      <dgm:spPr/>
    </dgm:pt>
    <dgm:pt modelId="{A8798FBA-B961-48B9-BD77-D0008362D0B1}" type="pres">
      <dgm:prSet presAssocID="{78EAC8B2-D6AC-434D-968C-E480F0E49FE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ctor"/>
        </a:ext>
      </dgm:extLst>
    </dgm:pt>
    <dgm:pt modelId="{1CDA2955-94D5-45AA-A5FD-F89244019B8E}" type="pres">
      <dgm:prSet presAssocID="{78EAC8B2-D6AC-434D-968C-E480F0E49FEB}" presName="spaceRect" presStyleCnt="0"/>
      <dgm:spPr/>
    </dgm:pt>
    <dgm:pt modelId="{17479D03-6099-48BA-8F78-DDCC41607D72}" type="pres">
      <dgm:prSet presAssocID="{78EAC8B2-D6AC-434D-968C-E480F0E49FEB}" presName="parTx" presStyleLbl="revTx" presStyleIdx="2" presStyleCnt="4">
        <dgm:presLayoutVars>
          <dgm:chMax val="0"/>
          <dgm:chPref val="0"/>
        </dgm:presLayoutVars>
      </dgm:prSet>
      <dgm:spPr/>
    </dgm:pt>
    <dgm:pt modelId="{AAFDCF9F-6322-40CF-9934-2E09FFDBCC68}" type="pres">
      <dgm:prSet presAssocID="{2E33ED2F-B8E3-4180-A49D-30879D51AA2B}" presName="sibTrans" presStyleCnt="0"/>
      <dgm:spPr/>
    </dgm:pt>
    <dgm:pt modelId="{18AB2DF5-12B2-4C7D-A56A-39CD81029AFF}" type="pres">
      <dgm:prSet presAssocID="{B41E39C1-1A83-4AFA-92D3-8F00AB4A6EA5}" presName="compNode" presStyleCnt="0"/>
      <dgm:spPr/>
    </dgm:pt>
    <dgm:pt modelId="{40264179-48CA-42A2-A0CF-403659E9E8F7}" type="pres">
      <dgm:prSet presAssocID="{B41E39C1-1A83-4AFA-92D3-8F00AB4A6EA5}" presName="bgRect" presStyleLbl="bgShp" presStyleIdx="3" presStyleCnt="4"/>
      <dgm:spPr/>
    </dgm:pt>
    <dgm:pt modelId="{863B49DF-AC69-4090-A965-7DDF3F1D6535}" type="pres">
      <dgm:prSet presAssocID="{B41E39C1-1A83-4AFA-92D3-8F00AB4A6EA5}"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itcoin"/>
        </a:ext>
      </dgm:extLst>
    </dgm:pt>
    <dgm:pt modelId="{27FC1650-7BC3-4E25-8A09-34A88C18CB55}" type="pres">
      <dgm:prSet presAssocID="{B41E39C1-1A83-4AFA-92D3-8F00AB4A6EA5}" presName="spaceRect" presStyleCnt="0"/>
      <dgm:spPr/>
    </dgm:pt>
    <dgm:pt modelId="{87FB3899-66F3-471A-A960-60D63CE872BE}" type="pres">
      <dgm:prSet presAssocID="{B41E39C1-1A83-4AFA-92D3-8F00AB4A6EA5}" presName="parTx" presStyleLbl="revTx" presStyleIdx="3" presStyleCnt="4">
        <dgm:presLayoutVars>
          <dgm:chMax val="0"/>
          <dgm:chPref val="0"/>
        </dgm:presLayoutVars>
      </dgm:prSet>
      <dgm:spPr/>
    </dgm:pt>
  </dgm:ptLst>
  <dgm:cxnLst>
    <dgm:cxn modelId="{53243412-C109-4897-8897-7A59AA8C0039}" type="presOf" srcId="{864BE41F-C6AA-4F91-9DF9-25873AE3F700}" destId="{AA95F38B-078B-4AF6-8C02-07EB4E7F1D74}" srcOrd="0" destOrd="0" presId="urn:microsoft.com/office/officeart/2018/2/layout/IconVerticalSolidList"/>
    <dgm:cxn modelId="{B90FC215-064C-442E-8A9A-C0CF6717084E}" type="presOf" srcId="{B41E39C1-1A83-4AFA-92D3-8F00AB4A6EA5}" destId="{87FB3899-66F3-471A-A960-60D63CE872BE}" srcOrd="0" destOrd="0" presId="urn:microsoft.com/office/officeart/2018/2/layout/IconVerticalSolidList"/>
    <dgm:cxn modelId="{6F5AFF26-B17C-4D87-AA48-DD25CC5C3900}" srcId="{864BE41F-C6AA-4F91-9DF9-25873AE3F700}" destId="{B41E39C1-1A83-4AFA-92D3-8F00AB4A6EA5}" srcOrd="3" destOrd="0" parTransId="{A1A62459-2289-4A48-B98E-4F73E1B46B64}" sibTransId="{878CE863-DCD0-493F-B6CD-39D50185FD93}"/>
    <dgm:cxn modelId="{29CC842E-B3B2-41AB-AC1F-B8E7B4B3A4CF}" srcId="{864BE41F-C6AA-4F91-9DF9-25873AE3F700}" destId="{3877F176-7B2C-4556-9B6B-CF51E86830A7}" srcOrd="1" destOrd="0" parTransId="{25C753D6-5DB6-4AE2-B8AE-877766AE4AC5}" sibTransId="{678C3153-A023-4BD1-AEA8-6D571034DD6A}"/>
    <dgm:cxn modelId="{1D7A5131-587A-4F11-AF4E-7BD74E28AF7C}" type="presOf" srcId="{3877F176-7B2C-4556-9B6B-CF51E86830A7}" destId="{F28C74FD-7444-4532-89A6-71BD0C29B8A9}" srcOrd="0" destOrd="0" presId="urn:microsoft.com/office/officeart/2018/2/layout/IconVerticalSolidList"/>
    <dgm:cxn modelId="{70432561-C0EC-42C9-815D-FB93215AA79E}" type="presOf" srcId="{78EAC8B2-D6AC-434D-968C-E480F0E49FEB}" destId="{17479D03-6099-48BA-8F78-DDCC41607D72}" srcOrd="0" destOrd="0" presId="urn:microsoft.com/office/officeart/2018/2/layout/IconVerticalSolidList"/>
    <dgm:cxn modelId="{231FCD61-126B-4541-BEC4-54C6E3470333}" srcId="{864BE41F-C6AA-4F91-9DF9-25873AE3F700}" destId="{78EAC8B2-D6AC-434D-968C-E480F0E49FEB}" srcOrd="2" destOrd="0" parTransId="{9ADA6670-A14C-4359-A617-53A25844A02B}" sibTransId="{2E33ED2F-B8E3-4180-A49D-30879D51AA2B}"/>
    <dgm:cxn modelId="{1E0F254F-B035-49F0-965E-32688CDE019D}" type="presOf" srcId="{B5312EB8-BB54-495F-8822-D9D9E448E7E4}" destId="{2AB4439A-30C3-4499-931A-377FB0BF7B1F}" srcOrd="0" destOrd="0" presId="urn:microsoft.com/office/officeart/2018/2/layout/IconVerticalSolidList"/>
    <dgm:cxn modelId="{0B7155FD-1D85-4E8E-B01B-B922C7A7C871}" srcId="{864BE41F-C6AA-4F91-9DF9-25873AE3F700}" destId="{B5312EB8-BB54-495F-8822-D9D9E448E7E4}" srcOrd="0" destOrd="0" parTransId="{66994C26-3AB4-4869-8324-60BD57768ABB}" sibTransId="{6BBE6EF3-B62E-4807-8C2D-171D4A7B944D}"/>
    <dgm:cxn modelId="{8A03E193-7B4E-4F46-B291-CAC41BFB7628}" type="presParOf" srcId="{AA95F38B-078B-4AF6-8C02-07EB4E7F1D74}" destId="{A25BC443-56AB-416E-9DCF-A658D0DA0B20}" srcOrd="0" destOrd="0" presId="urn:microsoft.com/office/officeart/2018/2/layout/IconVerticalSolidList"/>
    <dgm:cxn modelId="{499E32CF-6B86-4000-B3A5-09D1EA1F0322}" type="presParOf" srcId="{A25BC443-56AB-416E-9DCF-A658D0DA0B20}" destId="{F9C8DDA8-8646-461E-A6F0-E608ECF9D615}" srcOrd="0" destOrd="0" presId="urn:microsoft.com/office/officeart/2018/2/layout/IconVerticalSolidList"/>
    <dgm:cxn modelId="{4990121A-ADE0-4BA3-B6A7-007FB9354482}" type="presParOf" srcId="{A25BC443-56AB-416E-9DCF-A658D0DA0B20}" destId="{9B62ECF2-7163-4503-BC95-642843B3BA4F}" srcOrd="1" destOrd="0" presId="urn:microsoft.com/office/officeart/2018/2/layout/IconVerticalSolidList"/>
    <dgm:cxn modelId="{9A9C6BD6-90DD-45D7-87CA-C7EB290C7253}" type="presParOf" srcId="{A25BC443-56AB-416E-9DCF-A658D0DA0B20}" destId="{460EF04A-789C-41A4-99E0-E35EAB6A4436}" srcOrd="2" destOrd="0" presId="urn:microsoft.com/office/officeart/2018/2/layout/IconVerticalSolidList"/>
    <dgm:cxn modelId="{CE2E28A5-718B-4098-93D4-E8F2C415BEF2}" type="presParOf" srcId="{A25BC443-56AB-416E-9DCF-A658D0DA0B20}" destId="{2AB4439A-30C3-4499-931A-377FB0BF7B1F}" srcOrd="3" destOrd="0" presId="urn:microsoft.com/office/officeart/2018/2/layout/IconVerticalSolidList"/>
    <dgm:cxn modelId="{78568E60-26AC-4933-8E27-99DDACA5A14E}" type="presParOf" srcId="{AA95F38B-078B-4AF6-8C02-07EB4E7F1D74}" destId="{D523A64D-31CC-43F1-B66E-4B133F771B3A}" srcOrd="1" destOrd="0" presId="urn:microsoft.com/office/officeart/2018/2/layout/IconVerticalSolidList"/>
    <dgm:cxn modelId="{027C3EB4-C192-43C9-BA6D-8F40A66972CA}" type="presParOf" srcId="{AA95F38B-078B-4AF6-8C02-07EB4E7F1D74}" destId="{81DF748A-3A47-475A-959B-7FC2D3CEF205}" srcOrd="2" destOrd="0" presId="urn:microsoft.com/office/officeart/2018/2/layout/IconVerticalSolidList"/>
    <dgm:cxn modelId="{735C4842-EE98-45D9-9F0B-FEBE0DC0B8CA}" type="presParOf" srcId="{81DF748A-3A47-475A-959B-7FC2D3CEF205}" destId="{4555F266-2D9F-4D4B-B5CE-7B0479CA6B9D}" srcOrd="0" destOrd="0" presId="urn:microsoft.com/office/officeart/2018/2/layout/IconVerticalSolidList"/>
    <dgm:cxn modelId="{AB83E7AC-3155-4B59-BDB8-36EC5A2E0DCC}" type="presParOf" srcId="{81DF748A-3A47-475A-959B-7FC2D3CEF205}" destId="{0616F872-3CD5-4FD4-8771-357CFDB72CFD}" srcOrd="1" destOrd="0" presId="urn:microsoft.com/office/officeart/2018/2/layout/IconVerticalSolidList"/>
    <dgm:cxn modelId="{0FC728A5-5BB4-4E53-98B2-B9D498C6E795}" type="presParOf" srcId="{81DF748A-3A47-475A-959B-7FC2D3CEF205}" destId="{EA7E65CA-79A3-4166-B800-C7DECAC73688}" srcOrd="2" destOrd="0" presId="urn:microsoft.com/office/officeart/2018/2/layout/IconVerticalSolidList"/>
    <dgm:cxn modelId="{99D4F9C7-D8ED-41EA-87CA-320D7E46104E}" type="presParOf" srcId="{81DF748A-3A47-475A-959B-7FC2D3CEF205}" destId="{F28C74FD-7444-4532-89A6-71BD0C29B8A9}" srcOrd="3" destOrd="0" presId="urn:microsoft.com/office/officeart/2018/2/layout/IconVerticalSolidList"/>
    <dgm:cxn modelId="{1B437B73-1181-4F2C-9A40-48867471B9E0}" type="presParOf" srcId="{AA95F38B-078B-4AF6-8C02-07EB4E7F1D74}" destId="{37FB3CB5-2263-4172-A396-55F764F6AFAF}" srcOrd="3" destOrd="0" presId="urn:microsoft.com/office/officeart/2018/2/layout/IconVerticalSolidList"/>
    <dgm:cxn modelId="{384BF489-0341-4920-939C-6C7695739AC2}" type="presParOf" srcId="{AA95F38B-078B-4AF6-8C02-07EB4E7F1D74}" destId="{868A451B-7A67-4E1A-B442-BD167EA3523F}" srcOrd="4" destOrd="0" presId="urn:microsoft.com/office/officeart/2018/2/layout/IconVerticalSolidList"/>
    <dgm:cxn modelId="{7F835CE8-AC83-4746-AC08-63991A80E90B}" type="presParOf" srcId="{868A451B-7A67-4E1A-B442-BD167EA3523F}" destId="{4DF42F8D-A246-4DFF-80BB-C4DB6EF1DF0E}" srcOrd="0" destOrd="0" presId="urn:microsoft.com/office/officeart/2018/2/layout/IconVerticalSolidList"/>
    <dgm:cxn modelId="{B8ED69DF-C678-4684-80BA-C86A33B5D247}" type="presParOf" srcId="{868A451B-7A67-4E1A-B442-BD167EA3523F}" destId="{A8798FBA-B961-48B9-BD77-D0008362D0B1}" srcOrd="1" destOrd="0" presId="urn:microsoft.com/office/officeart/2018/2/layout/IconVerticalSolidList"/>
    <dgm:cxn modelId="{B0C0415D-2E57-430E-86AF-04FA208F85E0}" type="presParOf" srcId="{868A451B-7A67-4E1A-B442-BD167EA3523F}" destId="{1CDA2955-94D5-45AA-A5FD-F89244019B8E}" srcOrd="2" destOrd="0" presId="urn:microsoft.com/office/officeart/2018/2/layout/IconVerticalSolidList"/>
    <dgm:cxn modelId="{950F3F3C-A16E-46C1-80D3-FF18749299D8}" type="presParOf" srcId="{868A451B-7A67-4E1A-B442-BD167EA3523F}" destId="{17479D03-6099-48BA-8F78-DDCC41607D72}" srcOrd="3" destOrd="0" presId="urn:microsoft.com/office/officeart/2018/2/layout/IconVerticalSolidList"/>
    <dgm:cxn modelId="{C4743A80-D351-4137-B712-CBF40E4C7736}" type="presParOf" srcId="{AA95F38B-078B-4AF6-8C02-07EB4E7F1D74}" destId="{AAFDCF9F-6322-40CF-9934-2E09FFDBCC68}" srcOrd="5" destOrd="0" presId="urn:microsoft.com/office/officeart/2018/2/layout/IconVerticalSolidList"/>
    <dgm:cxn modelId="{A86AF530-4969-444C-96E0-16CF70148558}" type="presParOf" srcId="{AA95F38B-078B-4AF6-8C02-07EB4E7F1D74}" destId="{18AB2DF5-12B2-4C7D-A56A-39CD81029AFF}" srcOrd="6" destOrd="0" presId="urn:microsoft.com/office/officeart/2018/2/layout/IconVerticalSolidList"/>
    <dgm:cxn modelId="{4E4DEA81-9CAC-4914-BEE5-4CBE405BBCDA}" type="presParOf" srcId="{18AB2DF5-12B2-4C7D-A56A-39CD81029AFF}" destId="{40264179-48CA-42A2-A0CF-403659E9E8F7}" srcOrd="0" destOrd="0" presId="urn:microsoft.com/office/officeart/2018/2/layout/IconVerticalSolidList"/>
    <dgm:cxn modelId="{8C68444C-25A6-452B-A4A2-9FBA6EA08412}" type="presParOf" srcId="{18AB2DF5-12B2-4C7D-A56A-39CD81029AFF}" destId="{863B49DF-AC69-4090-A965-7DDF3F1D6535}" srcOrd="1" destOrd="0" presId="urn:microsoft.com/office/officeart/2018/2/layout/IconVerticalSolidList"/>
    <dgm:cxn modelId="{8935E3AB-02E1-4EE7-81E8-BDD890C3EB82}" type="presParOf" srcId="{18AB2DF5-12B2-4C7D-A56A-39CD81029AFF}" destId="{27FC1650-7BC3-4E25-8A09-34A88C18CB55}" srcOrd="2" destOrd="0" presId="urn:microsoft.com/office/officeart/2018/2/layout/IconVerticalSolidList"/>
    <dgm:cxn modelId="{E5DBB1B0-756F-4966-8676-778A8BA47CF5}" type="presParOf" srcId="{18AB2DF5-12B2-4C7D-A56A-39CD81029AFF}" destId="{87FB3899-66F3-471A-A960-60D63CE872B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4F856A8-06D5-460E-834D-D5B4CC32A25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4642A9F0-D087-4B1B-9D69-6E6984ECB60C}">
      <dgm:prSet/>
      <dgm:spPr/>
      <dgm:t>
        <a:bodyPr/>
        <a:lstStyle/>
        <a:p>
          <a:r>
            <a:rPr lang="en-IN"/>
            <a:t>Executive authority for supervision and administration, functional organisation , budgeting, and developing operational capability should be well organised.</a:t>
          </a:r>
          <a:endParaRPr lang="en-US"/>
        </a:p>
      </dgm:t>
    </dgm:pt>
    <dgm:pt modelId="{C8D137DE-F9DC-4705-8561-F0074AF2C0C9}" type="parTrans" cxnId="{E4426297-85CB-4396-A8A7-CB724907EAF0}">
      <dgm:prSet/>
      <dgm:spPr/>
      <dgm:t>
        <a:bodyPr/>
        <a:lstStyle/>
        <a:p>
          <a:endParaRPr lang="en-US"/>
        </a:p>
      </dgm:t>
    </dgm:pt>
    <dgm:pt modelId="{0719B610-DCC7-4B5A-B4A9-06C8267064DE}" type="sibTrans" cxnId="{E4426297-85CB-4396-A8A7-CB724907EAF0}">
      <dgm:prSet/>
      <dgm:spPr/>
      <dgm:t>
        <a:bodyPr/>
        <a:lstStyle/>
        <a:p>
          <a:endParaRPr lang="en-US"/>
        </a:p>
      </dgm:t>
    </dgm:pt>
    <dgm:pt modelId="{E4313EB2-8AF4-47CB-845F-C7740964E367}">
      <dgm:prSet/>
      <dgm:spPr/>
      <dgm:t>
        <a:bodyPr/>
        <a:lstStyle/>
        <a:p>
          <a:r>
            <a:rPr lang="en-IN"/>
            <a:t>The building should have modular planning to make suitable changes.</a:t>
          </a:r>
          <a:endParaRPr lang="en-US"/>
        </a:p>
      </dgm:t>
    </dgm:pt>
    <dgm:pt modelId="{43129D7D-5F8B-48E5-9581-FFC2EF0E92F9}" type="parTrans" cxnId="{F6665BB1-A1D6-4B08-B9A5-A17CA448095D}">
      <dgm:prSet/>
      <dgm:spPr/>
      <dgm:t>
        <a:bodyPr/>
        <a:lstStyle/>
        <a:p>
          <a:endParaRPr lang="en-US"/>
        </a:p>
      </dgm:t>
    </dgm:pt>
    <dgm:pt modelId="{78124E10-083A-4E21-8DAF-EA15D8700650}" type="sibTrans" cxnId="{F6665BB1-A1D6-4B08-B9A5-A17CA448095D}">
      <dgm:prSet/>
      <dgm:spPr/>
      <dgm:t>
        <a:bodyPr/>
        <a:lstStyle/>
        <a:p>
          <a:endParaRPr lang="en-US"/>
        </a:p>
      </dgm:t>
    </dgm:pt>
    <dgm:pt modelId="{ED27A962-8C18-46A8-97E8-77F7D50908F5}">
      <dgm:prSet/>
      <dgm:spPr/>
      <dgm:t>
        <a:bodyPr/>
        <a:lstStyle/>
        <a:p>
          <a:r>
            <a:rPr lang="en-IN"/>
            <a:t>The facilities for specially abled persons should be taken proper care of.</a:t>
          </a:r>
          <a:endParaRPr lang="en-US"/>
        </a:p>
      </dgm:t>
    </dgm:pt>
    <dgm:pt modelId="{827BAACA-FF65-406A-96CA-C6959BAC0BA2}" type="parTrans" cxnId="{1446413F-ABCD-4FAA-9CB7-FFD18CF4686A}">
      <dgm:prSet/>
      <dgm:spPr/>
      <dgm:t>
        <a:bodyPr/>
        <a:lstStyle/>
        <a:p>
          <a:endParaRPr lang="en-US"/>
        </a:p>
      </dgm:t>
    </dgm:pt>
    <dgm:pt modelId="{CB041E73-5931-450B-BC2A-9D751682FD73}" type="sibTrans" cxnId="{1446413F-ABCD-4FAA-9CB7-FFD18CF4686A}">
      <dgm:prSet/>
      <dgm:spPr/>
      <dgm:t>
        <a:bodyPr/>
        <a:lstStyle/>
        <a:p>
          <a:endParaRPr lang="en-US"/>
        </a:p>
      </dgm:t>
    </dgm:pt>
    <dgm:pt modelId="{46AD7FE6-66E9-4DC4-A3DA-F5422D8D0470}">
      <dgm:prSet/>
      <dgm:spPr/>
      <dgm:t>
        <a:bodyPr/>
        <a:lstStyle/>
        <a:p>
          <a:r>
            <a:rPr lang="en-IN"/>
            <a:t>Mobile appliances with charging facility  should make a special corner of Information centres.  </a:t>
          </a:r>
          <a:endParaRPr lang="en-US"/>
        </a:p>
      </dgm:t>
    </dgm:pt>
    <dgm:pt modelId="{E2E7E16A-129D-41DF-8DC6-CF0F2C88E1A0}" type="parTrans" cxnId="{57904879-55E6-456E-BC1C-CB57CD8DDA97}">
      <dgm:prSet/>
      <dgm:spPr/>
      <dgm:t>
        <a:bodyPr/>
        <a:lstStyle/>
        <a:p>
          <a:endParaRPr lang="en-US"/>
        </a:p>
      </dgm:t>
    </dgm:pt>
    <dgm:pt modelId="{25B36E51-D92E-4F97-9003-FE32F5C5FD7C}" type="sibTrans" cxnId="{57904879-55E6-456E-BC1C-CB57CD8DDA97}">
      <dgm:prSet/>
      <dgm:spPr/>
      <dgm:t>
        <a:bodyPr/>
        <a:lstStyle/>
        <a:p>
          <a:endParaRPr lang="en-US"/>
        </a:p>
      </dgm:t>
    </dgm:pt>
    <dgm:pt modelId="{33DC0052-B910-40C3-9FBE-EAE62AB0A510}" type="pres">
      <dgm:prSet presAssocID="{54F856A8-06D5-460E-834D-D5B4CC32A257}" presName="root" presStyleCnt="0">
        <dgm:presLayoutVars>
          <dgm:dir/>
          <dgm:resizeHandles val="exact"/>
        </dgm:presLayoutVars>
      </dgm:prSet>
      <dgm:spPr/>
    </dgm:pt>
    <dgm:pt modelId="{1B5A6013-55E3-4E56-BFF1-65DDDB59FF72}" type="pres">
      <dgm:prSet presAssocID="{4642A9F0-D087-4B1B-9D69-6E6984ECB60C}" presName="compNode" presStyleCnt="0"/>
      <dgm:spPr/>
    </dgm:pt>
    <dgm:pt modelId="{FA7EB2CB-4BA5-42AD-827E-674F804C057C}" type="pres">
      <dgm:prSet presAssocID="{4642A9F0-D087-4B1B-9D69-6E6984ECB60C}" presName="bgRect" presStyleLbl="bgShp" presStyleIdx="0" presStyleCnt="4"/>
      <dgm:spPr/>
    </dgm:pt>
    <dgm:pt modelId="{5DE6A8CB-9A74-4976-8906-AB63D5E5E7E4}" type="pres">
      <dgm:prSet presAssocID="{4642A9F0-D087-4B1B-9D69-6E6984ECB60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ierarchy"/>
        </a:ext>
      </dgm:extLst>
    </dgm:pt>
    <dgm:pt modelId="{44941FB0-B651-4999-B239-1C883F420853}" type="pres">
      <dgm:prSet presAssocID="{4642A9F0-D087-4B1B-9D69-6E6984ECB60C}" presName="spaceRect" presStyleCnt="0"/>
      <dgm:spPr/>
    </dgm:pt>
    <dgm:pt modelId="{D9A942E2-6A64-4D96-8465-A64EF977C3EB}" type="pres">
      <dgm:prSet presAssocID="{4642A9F0-D087-4B1B-9D69-6E6984ECB60C}" presName="parTx" presStyleLbl="revTx" presStyleIdx="0" presStyleCnt="4">
        <dgm:presLayoutVars>
          <dgm:chMax val="0"/>
          <dgm:chPref val="0"/>
        </dgm:presLayoutVars>
      </dgm:prSet>
      <dgm:spPr/>
    </dgm:pt>
    <dgm:pt modelId="{351B77DB-FE33-4C78-B3B7-502A0EECBEBD}" type="pres">
      <dgm:prSet presAssocID="{0719B610-DCC7-4B5A-B4A9-06C8267064DE}" presName="sibTrans" presStyleCnt="0"/>
      <dgm:spPr/>
    </dgm:pt>
    <dgm:pt modelId="{4829AA27-890C-4A56-951E-D776EB19A208}" type="pres">
      <dgm:prSet presAssocID="{E4313EB2-8AF4-47CB-845F-C7740964E367}" presName="compNode" presStyleCnt="0"/>
      <dgm:spPr/>
    </dgm:pt>
    <dgm:pt modelId="{9049973E-F3B2-4E23-910C-A9CC34C5B33F}" type="pres">
      <dgm:prSet presAssocID="{E4313EB2-8AF4-47CB-845F-C7740964E367}" presName="bgRect" presStyleLbl="bgShp" presStyleIdx="1" presStyleCnt="4"/>
      <dgm:spPr/>
    </dgm:pt>
    <dgm:pt modelId="{64045FDB-4755-4E28-AEFE-B4506E293289}" type="pres">
      <dgm:prSet presAssocID="{E4313EB2-8AF4-47CB-845F-C7740964E367}"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aint"/>
        </a:ext>
      </dgm:extLst>
    </dgm:pt>
    <dgm:pt modelId="{B89E7401-14BD-4CF8-8BC9-6D322A28B157}" type="pres">
      <dgm:prSet presAssocID="{E4313EB2-8AF4-47CB-845F-C7740964E367}" presName="spaceRect" presStyleCnt="0"/>
      <dgm:spPr/>
    </dgm:pt>
    <dgm:pt modelId="{0F1426B3-92C7-4865-B8B8-2A6B722450F8}" type="pres">
      <dgm:prSet presAssocID="{E4313EB2-8AF4-47CB-845F-C7740964E367}" presName="parTx" presStyleLbl="revTx" presStyleIdx="1" presStyleCnt="4">
        <dgm:presLayoutVars>
          <dgm:chMax val="0"/>
          <dgm:chPref val="0"/>
        </dgm:presLayoutVars>
      </dgm:prSet>
      <dgm:spPr/>
    </dgm:pt>
    <dgm:pt modelId="{0F303197-AC9C-48AD-BEA4-963F58F65BD0}" type="pres">
      <dgm:prSet presAssocID="{78124E10-083A-4E21-8DAF-EA15D8700650}" presName="sibTrans" presStyleCnt="0"/>
      <dgm:spPr/>
    </dgm:pt>
    <dgm:pt modelId="{93A56BE7-33F0-4F2F-88D1-76216AE1FB53}" type="pres">
      <dgm:prSet presAssocID="{ED27A962-8C18-46A8-97E8-77F7D50908F5}" presName="compNode" presStyleCnt="0"/>
      <dgm:spPr/>
    </dgm:pt>
    <dgm:pt modelId="{93E4FE76-704A-471F-B5B8-6110ECDF642E}" type="pres">
      <dgm:prSet presAssocID="{ED27A962-8C18-46A8-97E8-77F7D50908F5}" presName="bgRect" presStyleLbl="bgShp" presStyleIdx="2" presStyleCnt="4"/>
      <dgm:spPr/>
    </dgm:pt>
    <dgm:pt modelId="{8C75B879-0E2B-46C6-99D4-387BB0279A2C}" type="pres">
      <dgm:prSet presAssocID="{ED27A962-8C18-46A8-97E8-77F7D50908F5}"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Wheelchair Access"/>
        </a:ext>
      </dgm:extLst>
    </dgm:pt>
    <dgm:pt modelId="{AB34E359-BDFA-44E8-B029-B3CA8C681035}" type="pres">
      <dgm:prSet presAssocID="{ED27A962-8C18-46A8-97E8-77F7D50908F5}" presName="spaceRect" presStyleCnt="0"/>
      <dgm:spPr/>
    </dgm:pt>
    <dgm:pt modelId="{29E4CB70-54B3-4335-9C98-4897F689DD44}" type="pres">
      <dgm:prSet presAssocID="{ED27A962-8C18-46A8-97E8-77F7D50908F5}" presName="parTx" presStyleLbl="revTx" presStyleIdx="2" presStyleCnt="4">
        <dgm:presLayoutVars>
          <dgm:chMax val="0"/>
          <dgm:chPref val="0"/>
        </dgm:presLayoutVars>
      </dgm:prSet>
      <dgm:spPr/>
    </dgm:pt>
    <dgm:pt modelId="{E1C90BFB-0C85-4F8D-A18B-757610E8ED2B}" type="pres">
      <dgm:prSet presAssocID="{CB041E73-5931-450B-BC2A-9D751682FD73}" presName="sibTrans" presStyleCnt="0"/>
      <dgm:spPr/>
    </dgm:pt>
    <dgm:pt modelId="{AD0C29ED-A455-40DE-8212-F6B9BEC36735}" type="pres">
      <dgm:prSet presAssocID="{46AD7FE6-66E9-4DC4-A3DA-F5422D8D0470}" presName="compNode" presStyleCnt="0"/>
      <dgm:spPr/>
    </dgm:pt>
    <dgm:pt modelId="{E3BC31E2-F63B-4209-9E01-9674F409FDF0}" type="pres">
      <dgm:prSet presAssocID="{46AD7FE6-66E9-4DC4-A3DA-F5422D8D0470}" presName="bgRect" presStyleLbl="bgShp" presStyleIdx="3" presStyleCnt="4"/>
      <dgm:spPr/>
    </dgm:pt>
    <dgm:pt modelId="{22A7FBC0-976C-495C-9F10-9FE53171959A}" type="pres">
      <dgm:prSet presAssocID="{46AD7FE6-66E9-4DC4-A3DA-F5422D8D047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Wi-Fi"/>
        </a:ext>
      </dgm:extLst>
    </dgm:pt>
    <dgm:pt modelId="{6A35637B-B1D4-4E61-AA66-39086321EFE3}" type="pres">
      <dgm:prSet presAssocID="{46AD7FE6-66E9-4DC4-A3DA-F5422D8D0470}" presName="spaceRect" presStyleCnt="0"/>
      <dgm:spPr/>
    </dgm:pt>
    <dgm:pt modelId="{E3164422-40D4-4573-8080-69D4B6E6CBD9}" type="pres">
      <dgm:prSet presAssocID="{46AD7FE6-66E9-4DC4-A3DA-F5422D8D0470}" presName="parTx" presStyleLbl="revTx" presStyleIdx="3" presStyleCnt="4">
        <dgm:presLayoutVars>
          <dgm:chMax val="0"/>
          <dgm:chPref val="0"/>
        </dgm:presLayoutVars>
      </dgm:prSet>
      <dgm:spPr/>
    </dgm:pt>
  </dgm:ptLst>
  <dgm:cxnLst>
    <dgm:cxn modelId="{FEC21433-888D-40D3-AD07-BB3ED075A9B5}" type="presOf" srcId="{4642A9F0-D087-4B1B-9D69-6E6984ECB60C}" destId="{D9A942E2-6A64-4D96-8465-A64EF977C3EB}" srcOrd="0" destOrd="0" presId="urn:microsoft.com/office/officeart/2018/2/layout/IconVerticalSolidList"/>
    <dgm:cxn modelId="{1446413F-ABCD-4FAA-9CB7-FFD18CF4686A}" srcId="{54F856A8-06D5-460E-834D-D5B4CC32A257}" destId="{ED27A962-8C18-46A8-97E8-77F7D50908F5}" srcOrd="2" destOrd="0" parTransId="{827BAACA-FF65-406A-96CA-C6959BAC0BA2}" sibTransId="{CB041E73-5931-450B-BC2A-9D751682FD73}"/>
    <dgm:cxn modelId="{75C4D657-8025-48D3-A7CF-134A9D1AA08E}" type="presOf" srcId="{ED27A962-8C18-46A8-97E8-77F7D50908F5}" destId="{29E4CB70-54B3-4335-9C98-4897F689DD44}" srcOrd="0" destOrd="0" presId="urn:microsoft.com/office/officeart/2018/2/layout/IconVerticalSolidList"/>
    <dgm:cxn modelId="{57904879-55E6-456E-BC1C-CB57CD8DDA97}" srcId="{54F856A8-06D5-460E-834D-D5B4CC32A257}" destId="{46AD7FE6-66E9-4DC4-A3DA-F5422D8D0470}" srcOrd="3" destOrd="0" parTransId="{E2E7E16A-129D-41DF-8DC6-CF0F2C88E1A0}" sibTransId="{25B36E51-D92E-4F97-9003-FE32F5C5FD7C}"/>
    <dgm:cxn modelId="{C8239A88-D860-43A4-A2B8-E39DCCC4EEAD}" type="presOf" srcId="{E4313EB2-8AF4-47CB-845F-C7740964E367}" destId="{0F1426B3-92C7-4865-B8B8-2A6B722450F8}" srcOrd="0" destOrd="0" presId="urn:microsoft.com/office/officeart/2018/2/layout/IconVerticalSolidList"/>
    <dgm:cxn modelId="{E4426297-85CB-4396-A8A7-CB724907EAF0}" srcId="{54F856A8-06D5-460E-834D-D5B4CC32A257}" destId="{4642A9F0-D087-4B1B-9D69-6E6984ECB60C}" srcOrd="0" destOrd="0" parTransId="{C8D137DE-F9DC-4705-8561-F0074AF2C0C9}" sibTransId="{0719B610-DCC7-4B5A-B4A9-06C8267064DE}"/>
    <dgm:cxn modelId="{CACF2698-9081-420C-98D8-5F0DFA50A8B5}" type="presOf" srcId="{54F856A8-06D5-460E-834D-D5B4CC32A257}" destId="{33DC0052-B910-40C3-9FBE-EAE62AB0A510}" srcOrd="0" destOrd="0" presId="urn:microsoft.com/office/officeart/2018/2/layout/IconVerticalSolidList"/>
    <dgm:cxn modelId="{AF366CA4-2451-44B6-86CF-E5CD48F06291}" type="presOf" srcId="{46AD7FE6-66E9-4DC4-A3DA-F5422D8D0470}" destId="{E3164422-40D4-4573-8080-69D4B6E6CBD9}" srcOrd="0" destOrd="0" presId="urn:microsoft.com/office/officeart/2018/2/layout/IconVerticalSolidList"/>
    <dgm:cxn modelId="{F6665BB1-A1D6-4B08-B9A5-A17CA448095D}" srcId="{54F856A8-06D5-460E-834D-D5B4CC32A257}" destId="{E4313EB2-8AF4-47CB-845F-C7740964E367}" srcOrd="1" destOrd="0" parTransId="{43129D7D-5F8B-48E5-9581-FFC2EF0E92F9}" sibTransId="{78124E10-083A-4E21-8DAF-EA15D8700650}"/>
    <dgm:cxn modelId="{2A9E0475-338A-410B-B7E5-0302F2802D98}" type="presParOf" srcId="{33DC0052-B910-40C3-9FBE-EAE62AB0A510}" destId="{1B5A6013-55E3-4E56-BFF1-65DDDB59FF72}" srcOrd="0" destOrd="0" presId="urn:microsoft.com/office/officeart/2018/2/layout/IconVerticalSolidList"/>
    <dgm:cxn modelId="{DAC3B0EB-63B2-4F29-B621-DADFE378F94D}" type="presParOf" srcId="{1B5A6013-55E3-4E56-BFF1-65DDDB59FF72}" destId="{FA7EB2CB-4BA5-42AD-827E-674F804C057C}" srcOrd="0" destOrd="0" presId="urn:microsoft.com/office/officeart/2018/2/layout/IconVerticalSolidList"/>
    <dgm:cxn modelId="{F1E7191E-0235-474F-91FF-E1155084E209}" type="presParOf" srcId="{1B5A6013-55E3-4E56-BFF1-65DDDB59FF72}" destId="{5DE6A8CB-9A74-4976-8906-AB63D5E5E7E4}" srcOrd="1" destOrd="0" presId="urn:microsoft.com/office/officeart/2018/2/layout/IconVerticalSolidList"/>
    <dgm:cxn modelId="{4908F450-C479-413D-9517-D168FCA558AC}" type="presParOf" srcId="{1B5A6013-55E3-4E56-BFF1-65DDDB59FF72}" destId="{44941FB0-B651-4999-B239-1C883F420853}" srcOrd="2" destOrd="0" presId="urn:microsoft.com/office/officeart/2018/2/layout/IconVerticalSolidList"/>
    <dgm:cxn modelId="{43CBF680-F2C7-4DDD-AE7A-7711F6749E52}" type="presParOf" srcId="{1B5A6013-55E3-4E56-BFF1-65DDDB59FF72}" destId="{D9A942E2-6A64-4D96-8465-A64EF977C3EB}" srcOrd="3" destOrd="0" presId="urn:microsoft.com/office/officeart/2018/2/layout/IconVerticalSolidList"/>
    <dgm:cxn modelId="{7E189F59-263B-4E2F-AA20-63B5EF3C0D3E}" type="presParOf" srcId="{33DC0052-B910-40C3-9FBE-EAE62AB0A510}" destId="{351B77DB-FE33-4C78-B3B7-502A0EECBEBD}" srcOrd="1" destOrd="0" presId="urn:microsoft.com/office/officeart/2018/2/layout/IconVerticalSolidList"/>
    <dgm:cxn modelId="{AD4181D3-358E-46B7-BF9A-4F540363EC4D}" type="presParOf" srcId="{33DC0052-B910-40C3-9FBE-EAE62AB0A510}" destId="{4829AA27-890C-4A56-951E-D776EB19A208}" srcOrd="2" destOrd="0" presId="urn:microsoft.com/office/officeart/2018/2/layout/IconVerticalSolidList"/>
    <dgm:cxn modelId="{BFA2C144-D8A3-4BB7-A1C6-C36EE86C0C82}" type="presParOf" srcId="{4829AA27-890C-4A56-951E-D776EB19A208}" destId="{9049973E-F3B2-4E23-910C-A9CC34C5B33F}" srcOrd="0" destOrd="0" presId="urn:microsoft.com/office/officeart/2018/2/layout/IconVerticalSolidList"/>
    <dgm:cxn modelId="{ABB766E1-481F-4AE1-A779-E1DF3FC894AB}" type="presParOf" srcId="{4829AA27-890C-4A56-951E-D776EB19A208}" destId="{64045FDB-4755-4E28-AEFE-B4506E293289}" srcOrd="1" destOrd="0" presId="urn:microsoft.com/office/officeart/2018/2/layout/IconVerticalSolidList"/>
    <dgm:cxn modelId="{BB558392-F1B7-4E75-8966-22AEF825A710}" type="presParOf" srcId="{4829AA27-890C-4A56-951E-D776EB19A208}" destId="{B89E7401-14BD-4CF8-8BC9-6D322A28B157}" srcOrd="2" destOrd="0" presId="urn:microsoft.com/office/officeart/2018/2/layout/IconVerticalSolidList"/>
    <dgm:cxn modelId="{BE724404-522D-4646-ACA4-B6A5ED045B8F}" type="presParOf" srcId="{4829AA27-890C-4A56-951E-D776EB19A208}" destId="{0F1426B3-92C7-4865-B8B8-2A6B722450F8}" srcOrd="3" destOrd="0" presId="urn:microsoft.com/office/officeart/2018/2/layout/IconVerticalSolidList"/>
    <dgm:cxn modelId="{33203843-84F9-409E-ABE7-7745EA77C95B}" type="presParOf" srcId="{33DC0052-B910-40C3-9FBE-EAE62AB0A510}" destId="{0F303197-AC9C-48AD-BEA4-963F58F65BD0}" srcOrd="3" destOrd="0" presId="urn:microsoft.com/office/officeart/2018/2/layout/IconVerticalSolidList"/>
    <dgm:cxn modelId="{1705F69F-7B0E-473C-A932-1188A77D50DF}" type="presParOf" srcId="{33DC0052-B910-40C3-9FBE-EAE62AB0A510}" destId="{93A56BE7-33F0-4F2F-88D1-76216AE1FB53}" srcOrd="4" destOrd="0" presId="urn:microsoft.com/office/officeart/2018/2/layout/IconVerticalSolidList"/>
    <dgm:cxn modelId="{7F7F156E-79E2-4704-A139-08EFE317FCA7}" type="presParOf" srcId="{93A56BE7-33F0-4F2F-88D1-76216AE1FB53}" destId="{93E4FE76-704A-471F-B5B8-6110ECDF642E}" srcOrd="0" destOrd="0" presId="urn:microsoft.com/office/officeart/2018/2/layout/IconVerticalSolidList"/>
    <dgm:cxn modelId="{DE4CA8E7-9D88-457C-AE24-C53019736D13}" type="presParOf" srcId="{93A56BE7-33F0-4F2F-88D1-76216AE1FB53}" destId="{8C75B879-0E2B-46C6-99D4-387BB0279A2C}" srcOrd="1" destOrd="0" presId="urn:microsoft.com/office/officeart/2018/2/layout/IconVerticalSolidList"/>
    <dgm:cxn modelId="{77AB2380-4DCA-4A3A-82FF-D205F063F976}" type="presParOf" srcId="{93A56BE7-33F0-4F2F-88D1-76216AE1FB53}" destId="{AB34E359-BDFA-44E8-B029-B3CA8C681035}" srcOrd="2" destOrd="0" presId="urn:microsoft.com/office/officeart/2018/2/layout/IconVerticalSolidList"/>
    <dgm:cxn modelId="{5787D337-08C0-4CFF-AD34-851CC9BB90A6}" type="presParOf" srcId="{93A56BE7-33F0-4F2F-88D1-76216AE1FB53}" destId="{29E4CB70-54B3-4335-9C98-4897F689DD44}" srcOrd="3" destOrd="0" presId="urn:microsoft.com/office/officeart/2018/2/layout/IconVerticalSolidList"/>
    <dgm:cxn modelId="{B2D37CB5-032C-4C92-977D-D718FBF1A616}" type="presParOf" srcId="{33DC0052-B910-40C3-9FBE-EAE62AB0A510}" destId="{E1C90BFB-0C85-4F8D-A18B-757610E8ED2B}" srcOrd="5" destOrd="0" presId="urn:microsoft.com/office/officeart/2018/2/layout/IconVerticalSolidList"/>
    <dgm:cxn modelId="{8F6F5714-905E-41D6-868C-1B3A9499F838}" type="presParOf" srcId="{33DC0052-B910-40C3-9FBE-EAE62AB0A510}" destId="{AD0C29ED-A455-40DE-8212-F6B9BEC36735}" srcOrd="6" destOrd="0" presId="urn:microsoft.com/office/officeart/2018/2/layout/IconVerticalSolidList"/>
    <dgm:cxn modelId="{797A7BE5-1D59-4429-BE5B-E81657E812CF}" type="presParOf" srcId="{AD0C29ED-A455-40DE-8212-F6B9BEC36735}" destId="{E3BC31E2-F63B-4209-9E01-9674F409FDF0}" srcOrd="0" destOrd="0" presId="urn:microsoft.com/office/officeart/2018/2/layout/IconVerticalSolidList"/>
    <dgm:cxn modelId="{D4712BBB-82B0-48EF-946F-5F8A381D3BAB}" type="presParOf" srcId="{AD0C29ED-A455-40DE-8212-F6B9BEC36735}" destId="{22A7FBC0-976C-495C-9F10-9FE53171959A}" srcOrd="1" destOrd="0" presId="urn:microsoft.com/office/officeart/2018/2/layout/IconVerticalSolidList"/>
    <dgm:cxn modelId="{DBCA4233-367B-4B30-8C1C-0F54EA98B0A1}" type="presParOf" srcId="{AD0C29ED-A455-40DE-8212-F6B9BEC36735}" destId="{6A35637B-B1D4-4E61-AA66-39086321EFE3}" srcOrd="2" destOrd="0" presId="urn:microsoft.com/office/officeart/2018/2/layout/IconVerticalSolidList"/>
    <dgm:cxn modelId="{39DB959F-8632-4D89-B57C-BA8455335E99}" type="presParOf" srcId="{AD0C29ED-A455-40DE-8212-F6B9BEC36735}" destId="{E3164422-40D4-4573-8080-69D4B6E6CBD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40E7F1-D61C-46EB-9F33-861A51CDBAC1}"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7E559F5C-C4ED-4C71-B9D9-97CEAD4A6FB8}">
      <dgm:prSet/>
      <dgm:spPr/>
      <dgm:t>
        <a:bodyPr/>
        <a:lstStyle/>
        <a:p>
          <a:r>
            <a:rPr lang="en-IN" b="1"/>
            <a:t>Information centre acts as a bridge to avoid information gap between information needs of a user and actual information needed.</a:t>
          </a:r>
          <a:endParaRPr lang="en-US"/>
        </a:p>
      </dgm:t>
    </dgm:pt>
    <dgm:pt modelId="{D680AA10-A70A-41A7-9B14-527734C737C2}" type="parTrans" cxnId="{2221CE18-C8BC-4756-9117-8B55D5A3E27C}">
      <dgm:prSet/>
      <dgm:spPr/>
      <dgm:t>
        <a:bodyPr/>
        <a:lstStyle/>
        <a:p>
          <a:endParaRPr lang="en-US"/>
        </a:p>
      </dgm:t>
    </dgm:pt>
    <dgm:pt modelId="{D64DF1D6-88DB-4FBD-8A94-9E1E52E95994}" type="sibTrans" cxnId="{2221CE18-C8BC-4756-9117-8B55D5A3E27C}">
      <dgm:prSet/>
      <dgm:spPr/>
      <dgm:t>
        <a:bodyPr/>
        <a:lstStyle/>
        <a:p>
          <a:endParaRPr lang="en-US"/>
        </a:p>
      </dgm:t>
    </dgm:pt>
    <dgm:pt modelId="{61DE0C8D-566C-459C-94EF-E9C0D409598F}">
      <dgm:prSet/>
      <dgm:spPr/>
      <dgm:t>
        <a:bodyPr/>
        <a:lstStyle/>
        <a:p>
          <a:r>
            <a:rPr lang="en-IN" b="1"/>
            <a:t>It is an agency to provide Right information to Right user at Right time in Required format.</a:t>
          </a:r>
          <a:endParaRPr lang="en-US"/>
        </a:p>
      </dgm:t>
    </dgm:pt>
    <dgm:pt modelId="{2AE451AC-478D-473A-B529-BE555E233A4B}" type="parTrans" cxnId="{E3EC5D03-ABE8-423D-A694-B86C2D9FB6CC}">
      <dgm:prSet/>
      <dgm:spPr/>
      <dgm:t>
        <a:bodyPr/>
        <a:lstStyle/>
        <a:p>
          <a:endParaRPr lang="en-US"/>
        </a:p>
      </dgm:t>
    </dgm:pt>
    <dgm:pt modelId="{B3D59D84-88B1-4FD1-A813-B91E31E6738C}" type="sibTrans" cxnId="{E3EC5D03-ABE8-423D-A694-B86C2D9FB6CC}">
      <dgm:prSet/>
      <dgm:spPr/>
      <dgm:t>
        <a:bodyPr/>
        <a:lstStyle/>
        <a:p>
          <a:endParaRPr lang="en-US"/>
        </a:p>
      </dgm:t>
    </dgm:pt>
    <dgm:pt modelId="{DC953096-2F37-456D-9BD8-FD172464FEEE}">
      <dgm:prSet/>
      <dgm:spPr/>
      <dgm:t>
        <a:bodyPr/>
        <a:lstStyle/>
        <a:p>
          <a:r>
            <a:rPr lang="en-IN" b="1"/>
            <a:t>Libraries traditionally collects and disseminates the document, but an information centre gives information that is inside the document and also processes it and disseminates it. </a:t>
          </a:r>
          <a:endParaRPr lang="en-US"/>
        </a:p>
      </dgm:t>
    </dgm:pt>
    <dgm:pt modelId="{71984933-E468-424B-A971-95FC5DD670F8}" type="parTrans" cxnId="{23695616-82C7-4FB5-AA36-3AAB13673741}">
      <dgm:prSet/>
      <dgm:spPr/>
      <dgm:t>
        <a:bodyPr/>
        <a:lstStyle/>
        <a:p>
          <a:endParaRPr lang="en-US"/>
        </a:p>
      </dgm:t>
    </dgm:pt>
    <dgm:pt modelId="{FA0A1B4B-ED95-4E08-ACD9-922D2DE65BC1}" type="sibTrans" cxnId="{23695616-82C7-4FB5-AA36-3AAB13673741}">
      <dgm:prSet/>
      <dgm:spPr/>
      <dgm:t>
        <a:bodyPr/>
        <a:lstStyle/>
        <a:p>
          <a:endParaRPr lang="en-US"/>
        </a:p>
      </dgm:t>
    </dgm:pt>
    <dgm:pt modelId="{8D2D1C55-E4B9-41AA-BFC3-97FEC64F95B8}" type="pres">
      <dgm:prSet presAssocID="{2340E7F1-D61C-46EB-9F33-861A51CDBAC1}" presName="linear" presStyleCnt="0">
        <dgm:presLayoutVars>
          <dgm:animLvl val="lvl"/>
          <dgm:resizeHandles val="exact"/>
        </dgm:presLayoutVars>
      </dgm:prSet>
      <dgm:spPr/>
    </dgm:pt>
    <dgm:pt modelId="{6E761949-F647-45B2-A759-379124251E65}" type="pres">
      <dgm:prSet presAssocID="{7E559F5C-C4ED-4C71-B9D9-97CEAD4A6FB8}" presName="parentText" presStyleLbl="node1" presStyleIdx="0" presStyleCnt="3">
        <dgm:presLayoutVars>
          <dgm:chMax val="0"/>
          <dgm:bulletEnabled val="1"/>
        </dgm:presLayoutVars>
      </dgm:prSet>
      <dgm:spPr/>
    </dgm:pt>
    <dgm:pt modelId="{64B94035-4E5C-492E-B9D8-518626278D34}" type="pres">
      <dgm:prSet presAssocID="{D64DF1D6-88DB-4FBD-8A94-9E1E52E95994}" presName="spacer" presStyleCnt="0"/>
      <dgm:spPr/>
    </dgm:pt>
    <dgm:pt modelId="{AE32FC80-0105-4B1A-AA96-9A5CFB37A69B}" type="pres">
      <dgm:prSet presAssocID="{61DE0C8D-566C-459C-94EF-E9C0D409598F}" presName="parentText" presStyleLbl="node1" presStyleIdx="1" presStyleCnt="3">
        <dgm:presLayoutVars>
          <dgm:chMax val="0"/>
          <dgm:bulletEnabled val="1"/>
        </dgm:presLayoutVars>
      </dgm:prSet>
      <dgm:spPr/>
    </dgm:pt>
    <dgm:pt modelId="{BA3411F8-EDFF-4CA7-8406-2A1253B7BEB9}" type="pres">
      <dgm:prSet presAssocID="{B3D59D84-88B1-4FD1-A813-B91E31E6738C}" presName="spacer" presStyleCnt="0"/>
      <dgm:spPr/>
    </dgm:pt>
    <dgm:pt modelId="{B68D0662-CFEF-4A3D-A22E-9AB30D1E410B}" type="pres">
      <dgm:prSet presAssocID="{DC953096-2F37-456D-9BD8-FD172464FEEE}" presName="parentText" presStyleLbl="node1" presStyleIdx="2" presStyleCnt="3">
        <dgm:presLayoutVars>
          <dgm:chMax val="0"/>
          <dgm:bulletEnabled val="1"/>
        </dgm:presLayoutVars>
      </dgm:prSet>
      <dgm:spPr/>
    </dgm:pt>
  </dgm:ptLst>
  <dgm:cxnLst>
    <dgm:cxn modelId="{E3EC5D03-ABE8-423D-A694-B86C2D9FB6CC}" srcId="{2340E7F1-D61C-46EB-9F33-861A51CDBAC1}" destId="{61DE0C8D-566C-459C-94EF-E9C0D409598F}" srcOrd="1" destOrd="0" parTransId="{2AE451AC-478D-473A-B529-BE555E233A4B}" sibTransId="{B3D59D84-88B1-4FD1-A813-B91E31E6738C}"/>
    <dgm:cxn modelId="{23695616-82C7-4FB5-AA36-3AAB13673741}" srcId="{2340E7F1-D61C-46EB-9F33-861A51CDBAC1}" destId="{DC953096-2F37-456D-9BD8-FD172464FEEE}" srcOrd="2" destOrd="0" parTransId="{71984933-E468-424B-A971-95FC5DD670F8}" sibTransId="{FA0A1B4B-ED95-4E08-ACD9-922D2DE65BC1}"/>
    <dgm:cxn modelId="{2221CE18-C8BC-4756-9117-8B55D5A3E27C}" srcId="{2340E7F1-D61C-46EB-9F33-861A51CDBAC1}" destId="{7E559F5C-C4ED-4C71-B9D9-97CEAD4A6FB8}" srcOrd="0" destOrd="0" parTransId="{D680AA10-A70A-41A7-9B14-527734C737C2}" sibTransId="{D64DF1D6-88DB-4FBD-8A94-9E1E52E95994}"/>
    <dgm:cxn modelId="{DC48363C-5F76-4898-878F-F0AA8EF06F41}" type="presOf" srcId="{7E559F5C-C4ED-4C71-B9D9-97CEAD4A6FB8}" destId="{6E761949-F647-45B2-A759-379124251E65}" srcOrd="0" destOrd="0" presId="urn:microsoft.com/office/officeart/2005/8/layout/vList2"/>
    <dgm:cxn modelId="{6BA64C6B-5427-43BE-9005-BAF33D0C9EDE}" type="presOf" srcId="{61DE0C8D-566C-459C-94EF-E9C0D409598F}" destId="{AE32FC80-0105-4B1A-AA96-9A5CFB37A69B}" srcOrd="0" destOrd="0" presId="urn:microsoft.com/office/officeart/2005/8/layout/vList2"/>
    <dgm:cxn modelId="{A116768A-A3FC-4265-A6F7-BF244B7A9E68}" type="presOf" srcId="{DC953096-2F37-456D-9BD8-FD172464FEEE}" destId="{B68D0662-CFEF-4A3D-A22E-9AB30D1E410B}" srcOrd="0" destOrd="0" presId="urn:microsoft.com/office/officeart/2005/8/layout/vList2"/>
    <dgm:cxn modelId="{4BF63DE8-8418-4FF7-9BA7-CF2C0A46D651}" type="presOf" srcId="{2340E7F1-D61C-46EB-9F33-861A51CDBAC1}" destId="{8D2D1C55-E4B9-41AA-BFC3-97FEC64F95B8}" srcOrd="0" destOrd="0" presId="urn:microsoft.com/office/officeart/2005/8/layout/vList2"/>
    <dgm:cxn modelId="{DD652D38-71FF-4FCA-8988-B2ED777FFD47}" type="presParOf" srcId="{8D2D1C55-E4B9-41AA-BFC3-97FEC64F95B8}" destId="{6E761949-F647-45B2-A759-379124251E65}" srcOrd="0" destOrd="0" presId="urn:microsoft.com/office/officeart/2005/8/layout/vList2"/>
    <dgm:cxn modelId="{57AFE3F4-BC0C-41B3-BAE5-C67990F99111}" type="presParOf" srcId="{8D2D1C55-E4B9-41AA-BFC3-97FEC64F95B8}" destId="{64B94035-4E5C-492E-B9D8-518626278D34}" srcOrd="1" destOrd="0" presId="urn:microsoft.com/office/officeart/2005/8/layout/vList2"/>
    <dgm:cxn modelId="{2793DB31-49CE-4EA0-A0FC-4181044EB433}" type="presParOf" srcId="{8D2D1C55-E4B9-41AA-BFC3-97FEC64F95B8}" destId="{AE32FC80-0105-4B1A-AA96-9A5CFB37A69B}" srcOrd="2" destOrd="0" presId="urn:microsoft.com/office/officeart/2005/8/layout/vList2"/>
    <dgm:cxn modelId="{9B13FE26-410A-473F-8166-A64150D9FB34}" type="presParOf" srcId="{8D2D1C55-E4B9-41AA-BFC3-97FEC64F95B8}" destId="{BA3411F8-EDFF-4CA7-8406-2A1253B7BEB9}" srcOrd="3" destOrd="0" presId="urn:microsoft.com/office/officeart/2005/8/layout/vList2"/>
    <dgm:cxn modelId="{01F73F49-92BA-412A-9397-526A053A2C06}" type="presParOf" srcId="{8D2D1C55-E4B9-41AA-BFC3-97FEC64F95B8}" destId="{B68D0662-CFEF-4A3D-A22E-9AB30D1E410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0B299DC-B036-41F6-943F-B313CCD411E9}"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EF11CDB6-5DBA-4CD1-A463-805B5C231855}">
      <dgm:prSet/>
      <dgm:spPr/>
      <dgm:t>
        <a:bodyPr/>
        <a:lstStyle/>
        <a:p>
          <a:r>
            <a:rPr lang="en-IN"/>
            <a:t>For rapid distribution of information for its optimum and maximum use. </a:t>
          </a:r>
          <a:endParaRPr lang="en-US"/>
        </a:p>
      </dgm:t>
    </dgm:pt>
    <dgm:pt modelId="{E75C06C7-2B0E-4455-8204-6C33EEB972F7}" type="parTrans" cxnId="{CCB6E529-5DDD-49D4-AB60-48B860491095}">
      <dgm:prSet/>
      <dgm:spPr/>
      <dgm:t>
        <a:bodyPr/>
        <a:lstStyle/>
        <a:p>
          <a:endParaRPr lang="en-US"/>
        </a:p>
      </dgm:t>
    </dgm:pt>
    <dgm:pt modelId="{78DDD0EE-1766-49A9-AB7B-B55AA7F8CC86}" type="sibTrans" cxnId="{CCB6E529-5DDD-49D4-AB60-48B860491095}">
      <dgm:prSet/>
      <dgm:spPr/>
      <dgm:t>
        <a:bodyPr/>
        <a:lstStyle/>
        <a:p>
          <a:endParaRPr lang="en-US"/>
        </a:p>
      </dgm:t>
    </dgm:pt>
    <dgm:pt modelId="{D06ABD20-48C1-45D2-97AC-623BCDD4CD8C}">
      <dgm:prSet/>
      <dgm:spPr/>
      <dgm:t>
        <a:bodyPr/>
        <a:lstStyle/>
        <a:p>
          <a:r>
            <a:rPr lang="en-IN" dirty="0"/>
            <a:t>To make the country a well - developed nation.</a:t>
          </a:r>
          <a:endParaRPr lang="en-US" dirty="0"/>
        </a:p>
      </dgm:t>
    </dgm:pt>
    <dgm:pt modelId="{FE6A468B-4F26-48CE-8E7D-DCEBAC016000}" type="parTrans" cxnId="{97389567-8C97-424C-B059-D2181C6EAFA7}">
      <dgm:prSet/>
      <dgm:spPr/>
      <dgm:t>
        <a:bodyPr/>
        <a:lstStyle/>
        <a:p>
          <a:endParaRPr lang="en-US"/>
        </a:p>
      </dgm:t>
    </dgm:pt>
    <dgm:pt modelId="{ADB099F1-74CC-4AB9-86AA-19851AF7C6C9}" type="sibTrans" cxnId="{97389567-8C97-424C-B059-D2181C6EAFA7}">
      <dgm:prSet/>
      <dgm:spPr/>
      <dgm:t>
        <a:bodyPr/>
        <a:lstStyle/>
        <a:p>
          <a:endParaRPr lang="en-US"/>
        </a:p>
      </dgm:t>
    </dgm:pt>
    <dgm:pt modelId="{EC7C280F-56FB-497F-AB5B-58AC30C707F9}">
      <dgm:prSet/>
      <dgm:spPr/>
      <dgm:t>
        <a:bodyPr/>
        <a:lstStyle/>
        <a:p>
          <a:r>
            <a:rPr lang="en-IN"/>
            <a:t>To organise ever growing volume and variety of information sources.</a:t>
          </a:r>
          <a:endParaRPr lang="en-US"/>
        </a:p>
      </dgm:t>
    </dgm:pt>
    <dgm:pt modelId="{F8303E7A-6527-434E-AA46-0688C138343C}" type="parTrans" cxnId="{87F48926-B414-490B-9CE3-CBD81983D749}">
      <dgm:prSet/>
      <dgm:spPr/>
      <dgm:t>
        <a:bodyPr/>
        <a:lstStyle/>
        <a:p>
          <a:endParaRPr lang="en-US"/>
        </a:p>
      </dgm:t>
    </dgm:pt>
    <dgm:pt modelId="{661AAFBF-A799-467D-A373-7B476D17C922}" type="sibTrans" cxnId="{87F48926-B414-490B-9CE3-CBD81983D749}">
      <dgm:prSet/>
      <dgm:spPr/>
      <dgm:t>
        <a:bodyPr/>
        <a:lstStyle/>
        <a:p>
          <a:endParaRPr lang="en-US"/>
        </a:p>
      </dgm:t>
    </dgm:pt>
    <dgm:pt modelId="{86DC0570-3A5D-4AB1-BE7E-5C264F24900C}">
      <dgm:prSet/>
      <dgm:spPr/>
      <dgm:t>
        <a:bodyPr/>
        <a:lstStyle/>
        <a:p>
          <a:r>
            <a:rPr lang="en-IN"/>
            <a:t>Knowledge of developments in various subject areas.</a:t>
          </a:r>
          <a:endParaRPr lang="en-US"/>
        </a:p>
      </dgm:t>
    </dgm:pt>
    <dgm:pt modelId="{908DEF4B-B6D6-4CCC-A297-73988540D3E6}" type="parTrans" cxnId="{5046A242-DA99-4C96-9CC9-E22A76B18365}">
      <dgm:prSet/>
      <dgm:spPr/>
      <dgm:t>
        <a:bodyPr/>
        <a:lstStyle/>
        <a:p>
          <a:endParaRPr lang="en-US"/>
        </a:p>
      </dgm:t>
    </dgm:pt>
    <dgm:pt modelId="{3C5168F0-D6E6-4578-96EF-BD81A631922A}" type="sibTrans" cxnId="{5046A242-DA99-4C96-9CC9-E22A76B18365}">
      <dgm:prSet/>
      <dgm:spPr/>
      <dgm:t>
        <a:bodyPr/>
        <a:lstStyle/>
        <a:p>
          <a:endParaRPr lang="en-US"/>
        </a:p>
      </dgm:t>
    </dgm:pt>
    <dgm:pt modelId="{71CAA9C2-183D-4B3C-8427-1024C0722955}">
      <dgm:prSet/>
      <dgm:spPr/>
      <dgm:t>
        <a:bodyPr/>
        <a:lstStyle/>
        <a:p>
          <a:r>
            <a:rPr lang="en-IN"/>
            <a:t>To help the scientists and policy makers to take right and prompt decision.</a:t>
          </a:r>
          <a:endParaRPr lang="en-US"/>
        </a:p>
      </dgm:t>
    </dgm:pt>
    <dgm:pt modelId="{16EA1F7B-8459-45CC-8EE2-EB2CB76CA726}" type="parTrans" cxnId="{572BA54E-3330-402A-A6B8-E9D273147B43}">
      <dgm:prSet/>
      <dgm:spPr/>
      <dgm:t>
        <a:bodyPr/>
        <a:lstStyle/>
        <a:p>
          <a:endParaRPr lang="en-US"/>
        </a:p>
      </dgm:t>
    </dgm:pt>
    <dgm:pt modelId="{A90D3269-7019-4976-B265-2AE5D523F7B4}" type="sibTrans" cxnId="{572BA54E-3330-402A-A6B8-E9D273147B43}">
      <dgm:prSet/>
      <dgm:spPr/>
      <dgm:t>
        <a:bodyPr/>
        <a:lstStyle/>
        <a:p>
          <a:endParaRPr lang="en-US"/>
        </a:p>
      </dgm:t>
    </dgm:pt>
    <dgm:pt modelId="{77EEA825-4263-4455-AC3E-9310E02518FA}">
      <dgm:prSet/>
      <dgm:spPr/>
      <dgm:t>
        <a:bodyPr/>
        <a:lstStyle/>
        <a:p>
          <a:r>
            <a:rPr lang="en-IN"/>
            <a:t>Easy access to new publications, information services and databases.</a:t>
          </a:r>
          <a:endParaRPr lang="en-US"/>
        </a:p>
      </dgm:t>
    </dgm:pt>
    <dgm:pt modelId="{E30E4253-B6EA-4C3E-A052-61D72B59AC99}" type="parTrans" cxnId="{FE912C9F-FE93-484C-B686-B64D256CAEA4}">
      <dgm:prSet/>
      <dgm:spPr/>
      <dgm:t>
        <a:bodyPr/>
        <a:lstStyle/>
        <a:p>
          <a:endParaRPr lang="en-US"/>
        </a:p>
      </dgm:t>
    </dgm:pt>
    <dgm:pt modelId="{C11AD840-29A7-4E54-AF69-3725288160BB}" type="sibTrans" cxnId="{FE912C9F-FE93-484C-B686-B64D256CAEA4}">
      <dgm:prSet/>
      <dgm:spPr/>
      <dgm:t>
        <a:bodyPr/>
        <a:lstStyle/>
        <a:p>
          <a:endParaRPr lang="en-US"/>
        </a:p>
      </dgm:t>
    </dgm:pt>
    <dgm:pt modelId="{969D5AB9-E9B1-459D-8C29-2ADCE3CCD314}">
      <dgm:prSet/>
      <dgm:spPr/>
      <dgm:t>
        <a:bodyPr/>
        <a:lstStyle/>
        <a:p>
          <a:r>
            <a:rPr lang="en-IN"/>
            <a:t>To avoid duplication of efforts</a:t>
          </a:r>
          <a:endParaRPr lang="en-US"/>
        </a:p>
      </dgm:t>
    </dgm:pt>
    <dgm:pt modelId="{406FD146-446D-4B77-ADA4-16BB5DC7D643}" type="parTrans" cxnId="{7D2EE3A3-5D48-4A0F-9ED2-0AB4D421F83B}">
      <dgm:prSet/>
      <dgm:spPr/>
      <dgm:t>
        <a:bodyPr/>
        <a:lstStyle/>
        <a:p>
          <a:endParaRPr lang="en-US"/>
        </a:p>
      </dgm:t>
    </dgm:pt>
    <dgm:pt modelId="{8771C95C-80D7-46F3-BA58-809E41A3011B}" type="sibTrans" cxnId="{7D2EE3A3-5D48-4A0F-9ED2-0AB4D421F83B}">
      <dgm:prSet/>
      <dgm:spPr/>
      <dgm:t>
        <a:bodyPr/>
        <a:lstStyle/>
        <a:p>
          <a:endParaRPr lang="en-US"/>
        </a:p>
      </dgm:t>
    </dgm:pt>
    <dgm:pt modelId="{54160ED5-49A9-44F3-ADAB-24EA00D38CDC}" type="pres">
      <dgm:prSet presAssocID="{70B299DC-B036-41F6-943F-B313CCD411E9}" presName="linear" presStyleCnt="0">
        <dgm:presLayoutVars>
          <dgm:animLvl val="lvl"/>
          <dgm:resizeHandles val="exact"/>
        </dgm:presLayoutVars>
      </dgm:prSet>
      <dgm:spPr/>
    </dgm:pt>
    <dgm:pt modelId="{61DDCD13-567C-45A6-B190-818993CA2C03}" type="pres">
      <dgm:prSet presAssocID="{EF11CDB6-5DBA-4CD1-A463-805B5C231855}" presName="parentText" presStyleLbl="node1" presStyleIdx="0" presStyleCnt="7">
        <dgm:presLayoutVars>
          <dgm:chMax val="0"/>
          <dgm:bulletEnabled val="1"/>
        </dgm:presLayoutVars>
      </dgm:prSet>
      <dgm:spPr/>
    </dgm:pt>
    <dgm:pt modelId="{44D90E05-D724-48D3-AD27-41AF3B54B372}" type="pres">
      <dgm:prSet presAssocID="{78DDD0EE-1766-49A9-AB7B-B55AA7F8CC86}" presName="spacer" presStyleCnt="0"/>
      <dgm:spPr/>
    </dgm:pt>
    <dgm:pt modelId="{79D448CC-818E-4D89-A724-CDAFD00916DB}" type="pres">
      <dgm:prSet presAssocID="{D06ABD20-48C1-45D2-97AC-623BCDD4CD8C}" presName="parentText" presStyleLbl="node1" presStyleIdx="1" presStyleCnt="7">
        <dgm:presLayoutVars>
          <dgm:chMax val="0"/>
          <dgm:bulletEnabled val="1"/>
        </dgm:presLayoutVars>
      </dgm:prSet>
      <dgm:spPr/>
    </dgm:pt>
    <dgm:pt modelId="{4673BBDC-CA8B-4F71-BE1A-60FD083BAB9B}" type="pres">
      <dgm:prSet presAssocID="{ADB099F1-74CC-4AB9-86AA-19851AF7C6C9}" presName="spacer" presStyleCnt="0"/>
      <dgm:spPr/>
    </dgm:pt>
    <dgm:pt modelId="{18209FC8-0DE6-4EF1-A0E6-1016E9C86A81}" type="pres">
      <dgm:prSet presAssocID="{EC7C280F-56FB-497F-AB5B-58AC30C707F9}" presName="parentText" presStyleLbl="node1" presStyleIdx="2" presStyleCnt="7">
        <dgm:presLayoutVars>
          <dgm:chMax val="0"/>
          <dgm:bulletEnabled val="1"/>
        </dgm:presLayoutVars>
      </dgm:prSet>
      <dgm:spPr/>
    </dgm:pt>
    <dgm:pt modelId="{FAD558E3-ABBB-43AB-8E5B-FD074279D06F}" type="pres">
      <dgm:prSet presAssocID="{661AAFBF-A799-467D-A373-7B476D17C922}" presName="spacer" presStyleCnt="0"/>
      <dgm:spPr/>
    </dgm:pt>
    <dgm:pt modelId="{33136EFC-7A3E-4CB8-AF1C-428E5E37D51F}" type="pres">
      <dgm:prSet presAssocID="{86DC0570-3A5D-4AB1-BE7E-5C264F24900C}" presName="parentText" presStyleLbl="node1" presStyleIdx="3" presStyleCnt="7">
        <dgm:presLayoutVars>
          <dgm:chMax val="0"/>
          <dgm:bulletEnabled val="1"/>
        </dgm:presLayoutVars>
      </dgm:prSet>
      <dgm:spPr/>
    </dgm:pt>
    <dgm:pt modelId="{46E24007-B88C-485E-B16D-B3598E3C79A9}" type="pres">
      <dgm:prSet presAssocID="{3C5168F0-D6E6-4578-96EF-BD81A631922A}" presName="spacer" presStyleCnt="0"/>
      <dgm:spPr/>
    </dgm:pt>
    <dgm:pt modelId="{4BD4EF8B-9850-470C-A992-91F671713866}" type="pres">
      <dgm:prSet presAssocID="{71CAA9C2-183D-4B3C-8427-1024C0722955}" presName="parentText" presStyleLbl="node1" presStyleIdx="4" presStyleCnt="7">
        <dgm:presLayoutVars>
          <dgm:chMax val="0"/>
          <dgm:bulletEnabled val="1"/>
        </dgm:presLayoutVars>
      </dgm:prSet>
      <dgm:spPr/>
    </dgm:pt>
    <dgm:pt modelId="{0EE18F24-92C7-4A5F-9D5C-A68A4B10DD56}" type="pres">
      <dgm:prSet presAssocID="{A90D3269-7019-4976-B265-2AE5D523F7B4}" presName="spacer" presStyleCnt="0"/>
      <dgm:spPr/>
    </dgm:pt>
    <dgm:pt modelId="{4966C362-E49B-4339-9D00-C57ED20AEB18}" type="pres">
      <dgm:prSet presAssocID="{77EEA825-4263-4455-AC3E-9310E02518FA}" presName="parentText" presStyleLbl="node1" presStyleIdx="5" presStyleCnt="7">
        <dgm:presLayoutVars>
          <dgm:chMax val="0"/>
          <dgm:bulletEnabled val="1"/>
        </dgm:presLayoutVars>
      </dgm:prSet>
      <dgm:spPr/>
    </dgm:pt>
    <dgm:pt modelId="{80483155-187F-4789-BDB1-08295B665B8F}" type="pres">
      <dgm:prSet presAssocID="{C11AD840-29A7-4E54-AF69-3725288160BB}" presName="spacer" presStyleCnt="0"/>
      <dgm:spPr/>
    </dgm:pt>
    <dgm:pt modelId="{85BB984F-1FF6-42E9-B45A-5C3CF9E56608}" type="pres">
      <dgm:prSet presAssocID="{969D5AB9-E9B1-459D-8C29-2ADCE3CCD314}" presName="parentText" presStyleLbl="node1" presStyleIdx="6" presStyleCnt="7">
        <dgm:presLayoutVars>
          <dgm:chMax val="0"/>
          <dgm:bulletEnabled val="1"/>
        </dgm:presLayoutVars>
      </dgm:prSet>
      <dgm:spPr/>
    </dgm:pt>
  </dgm:ptLst>
  <dgm:cxnLst>
    <dgm:cxn modelId="{87F48926-B414-490B-9CE3-CBD81983D749}" srcId="{70B299DC-B036-41F6-943F-B313CCD411E9}" destId="{EC7C280F-56FB-497F-AB5B-58AC30C707F9}" srcOrd="2" destOrd="0" parTransId="{F8303E7A-6527-434E-AA46-0688C138343C}" sibTransId="{661AAFBF-A799-467D-A373-7B476D17C922}"/>
    <dgm:cxn modelId="{CCB6E529-5DDD-49D4-AB60-48B860491095}" srcId="{70B299DC-B036-41F6-943F-B313CCD411E9}" destId="{EF11CDB6-5DBA-4CD1-A463-805B5C231855}" srcOrd="0" destOrd="0" parTransId="{E75C06C7-2B0E-4455-8204-6C33EEB972F7}" sibTransId="{78DDD0EE-1766-49A9-AB7B-B55AA7F8CC86}"/>
    <dgm:cxn modelId="{5046A242-DA99-4C96-9CC9-E22A76B18365}" srcId="{70B299DC-B036-41F6-943F-B313CCD411E9}" destId="{86DC0570-3A5D-4AB1-BE7E-5C264F24900C}" srcOrd="3" destOrd="0" parTransId="{908DEF4B-B6D6-4CCC-A297-73988540D3E6}" sibTransId="{3C5168F0-D6E6-4578-96EF-BD81A631922A}"/>
    <dgm:cxn modelId="{7E512947-8CF9-48A3-9355-87B557EBC9BA}" type="presOf" srcId="{EF11CDB6-5DBA-4CD1-A463-805B5C231855}" destId="{61DDCD13-567C-45A6-B190-818993CA2C03}" srcOrd="0" destOrd="0" presId="urn:microsoft.com/office/officeart/2005/8/layout/vList2"/>
    <dgm:cxn modelId="{97389567-8C97-424C-B059-D2181C6EAFA7}" srcId="{70B299DC-B036-41F6-943F-B313CCD411E9}" destId="{D06ABD20-48C1-45D2-97AC-623BCDD4CD8C}" srcOrd="1" destOrd="0" parTransId="{FE6A468B-4F26-48CE-8E7D-DCEBAC016000}" sibTransId="{ADB099F1-74CC-4AB9-86AA-19851AF7C6C9}"/>
    <dgm:cxn modelId="{94E9BE4B-3E8C-4D4B-B927-53F4672660A6}" type="presOf" srcId="{D06ABD20-48C1-45D2-97AC-623BCDD4CD8C}" destId="{79D448CC-818E-4D89-A724-CDAFD00916DB}" srcOrd="0" destOrd="0" presId="urn:microsoft.com/office/officeart/2005/8/layout/vList2"/>
    <dgm:cxn modelId="{572BA54E-3330-402A-A6B8-E9D273147B43}" srcId="{70B299DC-B036-41F6-943F-B313CCD411E9}" destId="{71CAA9C2-183D-4B3C-8427-1024C0722955}" srcOrd="4" destOrd="0" parTransId="{16EA1F7B-8459-45CC-8EE2-EB2CB76CA726}" sibTransId="{A90D3269-7019-4976-B265-2AE5D523F7B4}"/>
    <dgm:cxn modelId="{32EB2A82-0B55-4FBC-9B01-120416B650BF}" type="presOf" srcId="{EC7C280F-56FB-497F-AB5B-58AC30C707F9}" destId="{18209FC8-0DE6-4EF1-A0E6-1016E9C86A81}" srcOrd="0" destOrd="0" presId="urn:microsoft.com/office/officeart/2005/8/layout/vList2"/>
    <dgm:cxn modelId="{239C8582-B4EA-4D65-BBAE-51C3110949D0}" type="presOf" srcId="{86DC0570-3A5D-4AB1-BE7E-5C264F24900C}" destId="{33136EFC-7A3E-4CB8-AF1C-428E5E37D51F}" srcOrd="0" destOrd="0" presId="urn:microsoft.com/office/officeart/2005/8/layout/vList2"/>
    <dgm:cxn modelId="{102C088E-0BE5-458B-97E3-6EAEF1A82EA7}" type="presOf" srcId="{70B299DC-B036-41F6-943F-B313CCD411E9}" destId="{54160ED5-49A9-44F3-ADAB-24EA00D38CDC}" srcOrd="0" destOrd="0" presId="urn:microsoft.com/office/officeart/2005/8/layout/vList2"/>
    <dgm:cxn modelId="{695B2E9A-5E67-4FED-B943-903D5F8391AC}" type="presOf" srcId="{71CAA9C2-183D-4B3C-8427-1024C0722955}" destId="{4BD4EF8B-9850-470C-A992-91F671713866}" srcOrd="0" destOrd="0" presId="urn:microsoft.com/office/officeart/2005/8/layout/vList2"/>
    <dgm:cxn modelId="{FE912C9F-FE93-484C-B686-B64D256CAEA4}" srcId="{70B299DC-B036-41F6-943F-B313CCD411E9}" destId="{77EEA825-4263-4455-AC3E-9310E02518FA}" srcOrd="5" destOrd="0" parTransId="{E30E4253-B6EA-4C3E-A052-61D72B59AC99}" sibTransId="{C11AD840-29A7-4E54-AF69-3725288160BB}"/>
    <dgm:cxn modelId="{7D2EE3A3-5D48-4A0F-9ED2-0AB4D421F83B}" srcId="{70B299DC-B036-41F6-943F-B313CCD411E9}" destId="{969D5AB9-E9B1-459D-8C29-2ADCE3CCD314}" srcOrd="6" destOrd="0" parTransId="{406FD146-446D-4B77-ADA4-16BB5DC7D643}" sibTransId="{8771C95C-80D7-46F3-BA58-809E41A3011B}"/>
    <dgm:cxn modelId="{D9D587C5-0BBB-4983-8633-2EE158554DB7}" type="presOf" srcId="{77EEA825-4263-4455-AC3E-9310E02518FA}" destId="{4966C362-E49B-4339-9D00-C57ED20AEB18}" srcOrd="0" destOrd="0" presId="urn:microsoft.com/office/officeart/2005/8/layout/vList2"/>
    <dgm:cxn modelId="{9F100FF2-D1CB-4123-A1CC-AAAFB877C749}" type="presOf" srcId="{969D5AB9-E9B1-459D-8C29-2ADCE3CCD314}" destId="{85BB984F-1FF6-42E9-B45A-5C3CF9E56608}" srcOrd="0" destOrd="0" presId="urn:microsoft.com/office/officeart/2005/8/layout/vList2"/>
    <dgm:cxn modelId="{A2CD264C-1056-4E66-A8BB-A26CBACC1BB7}" type="presParOf" srcId="{54160ED5-49A9-44F3-ADAB-24EA00D38CDC}" destId="{61DDCD13-567C-45A6-B190-818993CA2C03}" srcOrd="0" destOrd="0" presId="urn:microsoft.com/office/officeart/2005/8/layout/vList2"/>
    <dgm:cxn modelId="{6E77907C-088E-46C3-989C-4071FF36043C}" type="presParOf" srcId="{54160ED5-49A9-44F3-ADAB-24EA00D38CDC}" destId="{44D90E05-D724-48D3-AD27-41AF3B54B372}" srcOrd="1" destOrd="0" presId="urn:microsoft.com/office/officeart/2005/8/layout/vList2"/>
    <dgm:cxn modelId="{9E8904BD-D0C1-4EBB-B075-2ECED833BBE6}" type="presParOf" srcId="{54160ED5-49A9-44F3-ADAB-24EA00D38CDC}" destId="{79D448CC-818E-4D89-A724-CDAFD00916DB}" srcOrd="2" destOrd="0" presId="urn:microsoft.com/office/officeart/2005/8/layout/vList2"/>
    <dgm:cxn modelId="{6A31AD74-BDA5-4671-856E-EDEC721EAE4D}" type="presParOf" srcId="{54160ED5-49A9-44F3-ADAB-24EA00D38CDC}" destId="{4673BBDC-CA8B-4F71-BE1A-60FD083BAB9B}" srcOrd="3" destOrd="0" presId="urn:microsoft.com/office/officeart/2005/8/layout/vList2"/>
    <dgm:cxn modelId="{0B664CE3-F720-4A8F-8A09-CBB6F6C56038}" type="presParOf" srcId="{54160ED5-49A9-44F3-ADAB-24EA00D38CDC}" destId="{18209FC8-0DE6-4EF1-A0E6-1016E9C86A81}" srcOrd="4" destOrd="0" presId="urn:microsoft.com/office/officeart/2005/8/layout/vList2"/>
    <dgm:cxn modelId="{3F7C2AA9-00AE-4952-8854-816B471482BF}" type="presParOf" srcId="{54160ED5-49A9-44F3-ADAB-24EA00D38CDC}" destId="{FAD558E3-ABBB-43AB-8E5B-FD074279D06F}" srcOrd="5" destOrd="0" presId="urn:microsoft.com/office/officeart/2005/8/layout/vList2"/>
    <dgm:cxn modelId="{EDD6ECF7-DE46-4B7D-BAAA-831CAE832F26}" type="presParOf" srcId="{54160ED5-49A9-44F3-ADAB-24EA00D38CDC}" destId="{33136EFC-7A3E-4CB8-AF1C-428E5E37D51F}" srcOrd="6" destOrd="0" presId="urn:microsoft.com/office/officeart/2005/8/layout/vList2"/>
    <dgm:cxn modelId="{C58D5214-837E-42B6-B348-4B70465CB237}" type="presParOf" srcId="{54160ED5-49A9-44F3-ADAB-24EA00D38CDC}" destId="{46E24007-B88C-485E-B16D-B3598E3C79A9}" srcOrd="7" destOrd="0" presId="urn:microsoft.com/office/officeart/2005/8/layout/vList2"/>
    <dgm:cxn modelId="{9396940B-56CB-4003-A5F3-8B4EA9EE5279}" type="presParOf" srcId="{54160ED5-49A9-44F3-ADAB-24EA00D38CDC}" destId="{4BD4EF8B-9850-470C-A992-91F671713866}" srcOrd="8" destOrd="0" presId="urn:microsoft.com/office/officeart/2005/8/layout/vList2"/>
    <dgm:cxn modelId="{8081F333-923F-4A06-82CA-82B09C1AB477}" type="presParOf" srcId="{54160ED5-49A9-44F3-ADAB-24EA00D38CDC}" destId="{0EE18F24-92C7-4A5F-9D5C-A68A4B10DD56}" srcOrd="9" destOrd="0" presId="urn:microsoft.com/office/officeart/2005/8/layout/vList2"/>
    <dgm:cxn modelId="{306EF417-8938-4C9B-BE6C-B434515366C5}" type="presParOf" srcId="{54160ED5-49A9-44F3-ADAB-24EA00D38CDC}" destId="{4966C362-E49B-4339-9D00-C57ED20AEB18}" srcOrd="10" destOrd="0" presId="urn:microsoft.com/office/officeart/2005/8/layout/vList2"/>
    <dgm:cxn modelId="{6AA613FF-76B9-46F7-AD80-15A3A7B5FD4C}" type="presParOf" srcId="{54160ED5-49A9-44F3-ADAB-24EA00D38CDC}" destId="{80483155-187F-4789-BDB1-08295B665B8F}" srcOrd="11" destOrd="0" presId="urn:microsoft.com/office/officeart/2005/8/layout/vList2"/>
    <dgm:cxn modelId="{7929EAB9-C0FE-480F-819B-08375E5E9D33}" type="presParOf" srcId="{54160ED5-49A9-44F3-ADAB-24EA00D38CDC}" destId="{85BB984F-1FF6-42E9-B45A-5C3CF9E56608}"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D0FE7F6-836E-4B72-B018-7F2CFBBA6830}"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F438D2D0-218D-47CC-8B9E-7A0385DE2AC6}">
      <dgm:prSet/>
      <dgm:spPr/>
      <dgm:t>
        <a:bodyPr/>
        <a:lstStyle/>
        <a:p>
          <a:r>
            <a:rPr lang="en-IN"/>
            <a:t>Selection , acquisition, storage and retrieval of specific information.</a:t>
          </a:r>
          <a:endParaRPr lang="en-US"/>
        </a:p>
      </dgm:t>
    </dgm:pt>
    <dgm:pt modelId="{9B6ACD25-892A-4E9F-BA36-14B3F373F449}" type="parTrans" cxnId="{665789E4-A281-41EC-8508-31E5CF9203C6}">
      <dgm:prSet/>
      <dgm:spPr/>
      <dgm:t>
        <a:bodyPr/>
        <a:lstStyle/>
        <a:p>
          <a:endParaRPr lang="en-US"/>
        </a:p>
      </dgm:t>
    </dgm:pt>
    <dgm:pt modelId="{6067B2CA-6AD1-46D2-BBF8-AA88584B84F0}" type="sibTrans" cxnId="{665789E4-A281-41EC-8508-31E5CF9203C6}">
      <dgm:prSet/>
      <dgm:spPr/>
      <dgm:t>
        <a:bodyPr/>
        <a:lstStyle/>
        <a:p>
          <a:endParaRPr lang="en-US"/>
        </a:p>
      </dgm:t>
    </dgm:pt>
    <dgm:pt modelId="{A79342BE-F8AE-4DCC-A95F-538E163FC507}">
      <dgm:prSet/>
      <dgm:spPr/>
      <dgm:t>
        <a:bodyPr/>
        <a:lstStyle/>
        <a:p>
          <a:r>
            <a:rPr lang="en-IN"/>
            <a:t>Announcement, abstracting , extracting and indexing of information.</a:t>
          </a:r>
          <a:endParaRPr lang="en-US"/>
        </a:p>
      </dgm:t>
    </dgm:pt>
    <dgm:pt modelId="{A4BCC3C4-9FE1-4B8D-A552-A490FD640ECD}" type="parTrans" cxnId="{CC5DFFE3-65E9-46B1-8CC3-16DE9396B3C7}">
      <dgm:prSet/>
      <dgm:spPr/>
      <dgm:t>
        <a:bodyPr/>
        <a:lstStyle/>
        <a:p>
          <a:endParaRPr lang="en-US"/>
        </a:p>
      </dgm:t>
    </dgm:pt>
    <dgm:pt modelId="{22465D0C-43B1-47CD-A4D1-8B6F577E343E}" type="sibTrans" cxnId="{CC5DFFE3-65E9-46B1-8CC3-16DE9396B3C7}">
      <dgm:prSet/>
      <dgm:spPr/>
      <dgm:t>
        <a:bodyPr/>
        <a:lstStyle/>
        <a:p>
          <a:endParaRPr lang="en-US"/>
        </a:p>
      </dgm:t>
    </dgm:pt>
    <dgm:pt modelId="{CDCFA35C-9BDF-444F-A98C-622126F064D5}">
      <dgm:prSet/>
      <dgm:spPr/>
      <dgm:t>
        <a:bodyPr/>
        <a:lstStyle/>
        <a:p>
          <a:r>
            <a:rPr lang="en-IN"/>
            <a:t>Dissemination of information on request/in anticipation.</a:t>
          </a:r>
          <a:endParaRPr lang="en-US"/>
        </a:p>
      </dgm:t>
    </dgm:pt>
    <dgm:pt modelId="{31F1DD9B-BF38-42B7-A175-2D2BE2D0FE6A}" type="parTrans" cxnId="{B1DF5168-8BB8-4D48-82D9-81E666E50FA8}">
      <dgm:prSet/>
      <dgm:spPr/>
      <dgm:t>
        <a:bodyPr/>
        <a:lstStyle/>
        <a:p>
          <a:endParaRPr lang="en-US"/>
        </a:p>
      </dgm:t>
    </dgm:pt>
    <dgm:pt modelId="{06B481EA-6455-4BF5-8ACF-B151DBA6D4DC}" type="sibTrans" cxnId="{B1DF5168-8BB8-4D48-82D9-81E666E50FA8}">
      <dgm:prSet/>
      <dgm:spPr/>
      <dgm:t>
        <a:bodyPr/>
        <a:lstStyle/>
        <a:p>
          <a:endParaRPr lang="en-US"/>
        </a:p>
      </dgm:t>
    </dgm:pt>
    <dgm:pt modelId="{9C219B55-F6B3-4E8C-857D-57625D8F99B1}" type="pres">
      <dgm:prSet presAssocID="{2D0FE7F6-836E-4B72-B018-7F2CFBBA6830}" presName="linear" presStyleCnt="0">
        <dgm:presLayoutVars>
          <dgm:animLvl val="lvl"/>
          <dgm:resizeHandles val="exact"/>
        </dgm:presLayoutVars>
      </dgm:prSet>
      <dgm:spPr/>
    </dgm:pt>
    <dgm:pt modelId="{AB46D6E0-F13F-4AC5-A7AE-57C77EECA06D}" type="pres">
      <dgm:prSet presAssocID="{F438D2D0-218D-47CC-8B9E-7A0385DE2AC6}" presName="parentText" presStyleLbl="node1" presStyleIdx="0" presStyleCnt="3">
        <dgm:presLayoutVars>
          <dgm:chMax val="0"/>
          <dgm:bulletEnabled val="1"/>
        </dgm:presLayoutVars>
      </dgm:prSet>
      <dgm:spPr/>
    </dgm:pt>
    <dgm:pt modelId="{B620C669-D5FE-4D65-B9F5-63B2A830E184}" type="pres">
      <dgm:prSet presAssocID="{6067B2CA-6AD1-46D2-BBF8-AA88584B84F0}" presName="spacer" presStyleCnt="0"/>
      <dgm:spPr/>
    </dgm:pt>
    <dgm:pt modelId="{D80CF50E-6712-4E97-98BD-C6D0686C1EA0}" type="pres">
      <dgm:prSet presAssocID="{A79342BE-F8AE-4DCC-A95F-538E163FC507}" presName="parentText" presStyleLbl="node1" presStyleIdx="1" presStyleCnt="3">
        <dgm:presLayoutVars>
          <dgm:chMax val="0"/>
          <dgm:bulletEnabled val="1"/>
        </dgm:presLayoutVars>
      </dgm:prSet>
      <dgm:spPr/>
    </dgm:pt>
    <dgm:pt modelId="{C5DCC39E-0D83-460F-8B48-D2F9DE0FDF31}" type="pres">
      <dgm:prSet presAssocID="{22465D0C-43B1-47CD-A4D1-8B6F577E343E}" presName="spacer" presStyleCnt="0"/>
      <dgm:spPr/>
    </dgm:pt>
    <dgm:pt modelId="{DF6D5C50-9061-498A-9DA5-96C213E173A9}" type="pres">
      <dgm:prSet presAssocID="{CDCFA35C-9BDF-444F-A98C-622126F064D5}" presName="parentText" presStyleLbl="node1" presStyleIdx="2" presStyleCnt="3">
        <dgm:presLayoutVars>
          <dgm:chMax val="0"/>
          <dgm:bulletEnabled val="1"/>
        </dgm:presLayoutVars>
      </dgm:prSet>
      <dgm:spPr/>
    </dgm:pt>
  </dgm:ptLst>
  <dgm:cxnLst>
    <dgm:cxn modelId="{7441F043-3EE9-4A2E-AE58-D8F0F269A717}" type="presOf" srcId="{F438D2D0-218D-47CC-8B9E-7A0385DE2AC6}" destId="{AB46D6E0-F13F-4AC5-A7AE-57C77EECA06D}" srcOrd="0" destOrd="0" presId="urn:microsoft.com/office/officeart/2005/8/layout/vList2"/>
    <dgm:cxn modelId="{B1DF5168-8BB8-4D48-82D9-81E666E50FA8}" srcId="{2D0FE7F6-836E-4B72-B018-7F2CFBBA6830}" destId="{CDCFA35C-9BDF-444F-A98C-622126F064D5}" srcOrd="2" destOrd="0" parTransId="{31F1DD9B-BF38-42B7-A175-2D2BE2D0FE6A}" sibTransId="{06B481EA-6455-4BF5-8ACF-B151DBA6D4DC}"/>
    <dgm:cxn modelId="{6C83A391-7492-4CFE-886F-EAE5FDCAB267}" type="presOf" srcId="{CDCFA35C-9BDF-444F-A98C-622126F064D5}" destId="{DF6D5C50-9061-498A-9DA5-96C213E173A9}" srcOrd="0" destOrd="0" presId="urn:microsoft.com/office/officeart/2005/8/layout/vList2"/>
    <dgm:cxn modelId="{3A340AD7-0E4D-4ABB-9119-FFD24CEC37A8}" type="presOf" srcId="{A79342BE-F8AE-4DCC-A95F-538E163FC507}" destId="{D80CF50E-6712-4E97-98BD-C6D0686C1EA0}" srcOrd="0" destOrd="0" presId="urn:microsoft.com/office/officeart/2005/8/layout/vList2"/>
    <dgm:cxn modelId="{CC5DFFE3-65E9-46B1-8CC3-16DE9396B3C7}" srcId="{2D0FE7F6-836E-4B72-B018-7F2CFBBA6830}" destId="{A79342BE-F8AE-4DCC-A95F-538E163FC507}" srcOrd="1" destOrd="0" parTransId="{A4BCC3C4-9FE1-4B8D-A552-A490FD640ECD}" sibTransId="{22465D0C-43B1-47CD-A4D1-8B6F577E343E}"/>
    <dgm:cxn modelId="{665789E4-A281-41EC-8508-31E5CF9203C6}" srcId="{2D0FE7F6-836E-4B72-B018-7F2CFBBA6830}" destId="{F438D2D0-218D-47CC-8B9E-7A0385DE2AC6}" srcOrd="0" destOrd="0" parTransId="{9B6ACD25-892A-4E9F-BA36-14B3F373F449}" sibTransId="{6067B2CA-6AD1-46D2-BBF8-AA88584B84F0}"/>
    <dgm:cxn modelId="{69614EF0-6CDE-4F51-A24C-2D25D2B5C56B}" type="presOf" srcId="{2D0FE7F6-836E-4B72-B018-7F2CFBBA6830}" destId="{9C219B55-F6B3-4E8C-857D-57625D8F99B1}" srcOrd="0" destOrd="0" presId="urn:microsoft.com/office/officeart/2005/8/layout/vList2"/>
    <dgm:cxn modelId="{9DAC25F7-1FD1-423D-BAB2-06F7694E49DB}" type="presParOf" srcId="{9C219B55-F6B3-4E8C-857D-57625D8F99B1}" destId="{AB46D6E0-F13F-4AC5-A7AE-57C77EECA06D}" srcOrd="0" destOrd="0" presId="urn:microsoft.com/office/officeart/2005/8/layout/vList2"/>
    <dgm:cxn modelId="{BC3F898E-D1EA-4EDD-9832-4D17172DB3DA}" type="presParOf" srcId="{9C219B55-F6B3-4E8C-857D-57625D8F99B1}" destId="{B620C669-D5FE-4D65-B9F5-63B2A830E184}" srcOrd="1" destOrd="0" presId="urn:microsoft.com/office/officeart/2005/8/layout/vList2"/>
    <dgm:cxn modelId="{1E05794B-A2D1-47E0-BA63-8BF7D34CB21F}" type="presParOf" srcId="{9C219B55-F6B3-4E8C-857D-57625D8F99B1}" destId="{D80CF50E-6712-4E97-98BD-C6D0686C1EA0}" srcOrd="2" destOrd="0" presId="urn:microsoft.com/office/officeart/2005/8/layout/vList2"/>
    <dgm:cxn modelId="{27F9D245-4D9E-41F0-9052-2F85FBA2104C}" type="presParOf" srcId="{9C219B55-F6B3-4E8C-857D-57625D8F99B1}" destId="{C5DCC39E-0D83-460F-8B48-D2F9DE0FDF31}" srcOrd="3" destOrd="0" presId="urn:microsoft.com/office/officeart/2005/8/layout/vList2"/>
    <dgm:cxn modelId="{A8184079-2E56-4B17-BD96-4690B38F0B48}" type="presParOf" srcId="{9C219B55-F6B3-4E8C-857D-57625D8F99B1}" destId="{DF6D5C50-9061-498A-9DA5-96C213E173A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D14F747-5156-4F71-8D7C-31AA1F5EF27D}"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EBA79848-CA1E-4C31-905C-1CDDD5006AAF}">
      <dgm:prSet/>
      <dgm:spPr/>
      <dgm:t>
        <a:bodyPr/>
        <a:lstStyle/>
        <a:p>
          <a:r>
            <a:rPr lang="en-IN"/>
            <a:t>The information centres may be categorised as under-</a:t>
          </a:r>
          <a:endParaRPr lang="en-US"/>
        </a:p>
      </dgm:t>
    </dgm:pt>
    <dgm:pt modelId="{F0FA95B1-76FD-4C0B-AE55-C437BDA5A0D7}" type="parTrans" cxnId="{451B8AC5-DAC5-471E-851B-17ACFBD9ECFA}">
      <dgm:prSet/>
      <dgm:spPr/>
      <dgm:t>
        <a:bodyPr/>
        <a:lstStyle/>
        <a:p>
          <a:endParaRPr lang="en-US"/>
        </a:p>
      </dgm:t>
    </dgm:pt>
    <dgm:pt modelId="{E8EDD8FA-7A6A-459A-B7ED-5276CB9EAFC5}" type="sibTrans" cxnId="{451B8AC5-DAC5-471E-851B-17ACFBD9ECFA}">
      <dgm:prSet/>
      <dgm:spPr/>
      <dgm:t>
        <a:bodyPr/>
        <a:lstStyle/>
        <a:p>
          <a:endParaRPr lang="en-US"/>
        </a:p>
      </dgm:t>
    </dgm:pt>
    <dgm:pt modelId="{1721CF25-8487-4AE5-9C04-A89E979E668A}">
      <dgm:prSet/>
      <dgm:spPr/>
      <dgm:t>
        <a:bodyPr/>
        <a:lstStyle/>
        <a:p>
          <a:r>
            <a:rPr lang="en-IN"/>
            <a:t>By Specialised Interest.</a:t>
          </a:r>
          <a:endParaRPr lang="en-US"/>
        </a:p>
      </dgm:t>
    </dgm:pt>
    <dgm:pt modelId="{A1EA77FD-04D4-40F5-9953-2B616BC05C21}" type="parTrans" cxnId="{8DDC01CB-DB01-4B0F-B46E-ECE01B367DD9}">
      <dgm:prSet/>
      <dgm:spPr/>
      <dgm:t>
        <a:bodyPr/>
        <a:lstStyle/>
        <a:p>
          <a:endParaRPr lang="en-US"/>
        </a:p>
      </dgm:t>
    </dgm:pt>
    <dgm:pt modelId="{5A620A08-8204-4EA2-99A5-B3023DDBA814}" type="sibTrans" cxnId="{8DDC01CB-DB01-4B0F-B46E-ECE01B367DD9}">
      <dgm:prSet/>
      <dgm:spPr/>
      <dgm:t>
        <a:bodyPr/>
        <a:lstStyle/>
        <a:p>
          <a:endParaRPr lang="en-US"/>
        </a:p>
      </dgm:t>
    </dgm:pt>
    <dgm:pt modelId="{CD512A3F-FF85-43E8-B600-6ECB28B2A14B}">
      <dgm:prSet/>
      <dgm:spPr/>
      <dgm:t>
        <a:bodyPr/>
        <a:lstStyle/>
        <a:p>
          <a:r>
            <a:rPr lang="en-IN"/>
            <a:t>By ownership</a:t>
          </a:r>
          <a:endParaRPr lang="en-US"/>
        </a:p>
      </dgm:t>
    </dgm:pt>
    <dgm:pt modelId="{7BE33F1E-8F18-4124-94E2-401920E4E2D3}" type="parTrans" cxnId="{8349471B-23C3-4E03-A37F-BB63904754EF}">
      <dgm:prSet/>
      <dgm:spPr/>
      <dgm:t>
        <a:bodyPr/>
        <a:lstStyle/>
        <a:p>
          <a:endParaRPr lang="en-US"/>
        </a:p>
      </dgm:t>
    </dgm:pt>
    <dgm:pt modelId="{546B6156-D1BD-4EAE-8C6B-A7DD1BF0ECEE}" type="sibTrans" cxnId="{8349471B-23C3-4E03-A37F-BB63904754EF}">
      <dgm:prSet/>
      <dgm:spPr/>
      <dgm:t>
        <a:bodyPr/>
        <a:lstStyle/>
        <a:p>
          <a:endParaRPr lang="en-US"/>
        </a:p>
      </dgm:t>
    </dgm:pt>
    <dgm:pt modelId="{6A6A8030-E9A3-4498-8F15-E296F62F7313}">
      <dgm:prSet/>
      <dgm:spPr/>
      <dgm:t>
        <a:bodyPr/>
        <a:lstStyle/>
        <a:p>
          <a:r>
            <a:rPr lang="en-IN"/>
            <a:t>By Level of service.</a:t>
          </a:r>
          <a:endParaRPr lang="en-US"/>
        </a:p>
      </dgm:t>
    </dgm:pt>
    <dgm:pt modelId="{E05E6984-5B60-40A6-A3F9-DD700C5762DF}" type="parTrans" cxnId="{6F4DE070-8300-4B0B-B33E-93032822CE02}">
      <dgm:prSet/>
      <dgm:spPr/>
      <dgm:t>
        <a:bodyPr/>
        <a:lstStyle/>
        <a:p>
          <a:endParaRPr lang="en-US"/>
        </a:p>
      </dgm:t>
    </dgm:pt>
    <dgm:pt modelId="{F34F2A6A-C0FE-499F-BD60-7137EEE24107}" type="sibTrans" cxnId="{6F4DE070-8300-4B0B-B33E-93032822CE02}">
      <dgm:prSet/>
      <dgm:spPr/>
      <dgm:t>
        <a:bodyPr/>
        <a:lstStyle/>
        <a:p>
          <a:endParaRPr lang="en-US"/>
        </a:p>
      </dgm:t>
    </dgm:pt>
    <dgm:pt modelId="{C2BE0F30-5D0B-4494-8D55-EBC53DCE5EAE}">
      <dgm:prSet/>
      <dgm:spPr/>
      <dgm:t>
        <a:bodyPr/>
        <a:lstStyle/>
        <a:p>
          <a:r>
            <a:rPr lang="en-IN"/>
            <a:t>By variety of services provided.</a:t>
          </a:r>
          <a:endParaRPr lang="en-US"/>
        </a:p>
      </dgm:t>
    </dgm:pt>
    <dgm:pt modelId="{DEF16C5D-2404-4810-BE97-ED19BAF811AD}" type="parTrans" cxnId="{D0E81486-878C-479E-91B2-C8D56C447EF5}">
      <dgm:prSet/>
      <dgm:spPr/>
      <dgm:t>
        <a:bodyPr/>
        <a:lstStyle/>
        <a:p>
          <a:endParaRPr lang="en-US"/>
        </a:p>
      </dgm:t>
    </dgm:pt>
    <dgm:pt modelId="{7956AF79-7148-440E-B90D-1238E3CD9716}" type="sibTrans" cxnId="{D0E81486-878C-479E-91B2-C8D56C447EF5}">
      <dgm:prSet/>
      <dgm:spPr/>
      <dgm:t>
        <a:bodyPr/>
        <a:lstStyle/>
        <a:p>
          <a:endParaRPr lang="en-US"/>
        </a:p>
      </dgm:t>
    </dgm:pt>
    <dgm:pt modelId="{D10B9961-6207-4908-BE9C-F11BC664E516}">
      <dgm:prSet/>
      <dgm:spPr/>
      <dgm:t>
        <a:bodyPr/>
        <a:lstStyle/>
        <a:p>
          <a:r>
            <a:rPr lang="en-IN"/>
            <a:t>By type of material</a:t>
          </a:r>
          <a:endParaRPr lang="en-US"/>
        </a:p>
      </dgm:t>
    </dgm:pt>
    <dgm:pt modelId="{2DE2C0D8-7F60-4606-BF06-897709584F82}" type="parTrans" cxnId="{D62C1F5C-A159-439A-BA2D-E05FE89EC0FE}">
      <dgm:prSet/>
      <dgm:spPr/>
      <dgm:t>
        <a:bodyPr/>
        <a:lstStyle/>
        <a:p>
          <a:endParaRPr lang="en-US"/>
        </a:p>
      </dgm:t>
    </dgm:pt>
    <dgm:pt modelId="{1C433C0D-4BAF-49DE-B7FC-97A086AD4D1D}" type="sibTrans" cxnId="{D62C1F5C-A159-439A-BA2D-E05FE89EC0FE}">
      <dgm:prSet/>
      <dgm:spPr/>
      <dgm:t>
        <a:bodyPr/>
        <a:lstStyle/>
        <a:p>
          <a:endParaRPr lang="en-US"/>
        </a:p>
      </dgm:t>
    </dgm:pt>
    <dgm:pt modelId="{D252ECB4-6ADA-4DB1-A4C9-AD5B38C4BA34}">
      <dgm:prSet/>
      <dgm:spPr/>
      <dgm:t>
        <a:bodyPr/>
        <a:lstStyle/>
        <a:p>
          <a:r>
            <a:rPr lang="en-IN"/>
            <a:t>By service in terms of users</a:t>
          </a:r>
          <a:endParaRPr lang="en-US"/>
        </a:p>
      </dgm:t>
    </dgm:pt>
    <dgm:pt modelId="{DA1CF13B-3D71-4B30-BDCB-8CA1AAECCE8F}" type="parTrans" cxnId="{CE2409C7-F14A-4A7D-8514-19375668FA16}">
      <dgm:prSet/>
      <dgm:spPr/>
      <dgm:t>
        <a:bodyPr/>
        <a:lstStyle/>
        <a:p>
          <a:endParaRPr lang="en-US"/>
        </a:p>
      </dgm:t>
    </dgm:pt>
    <dgm:pt modelId="{74589B7E-3B0A-4CBF-92BC-5016C0A40289}" type="sibTrans" cxnId="{CE2409C7-F14A-4A7D-8514-19375668FA16}">
      <dgm:prSet/>
      <dgm:spPr/>
      <dgm:t>
        <a:bodyPr/>
        <a:lstStyle/>
        <a:p>
          <a:endParaRPr lang="en-US"/>
        </a:p>
      </dgm:t>
    </dgm:pt>
    <dgm:pt modelId="{6F63371F-79F6-4D11-8B19-03083633F7CD}" type="pres">
      <dgm:prSet presAssocID="{ED14F747-5156-4F71-8D7C-31AA1F5EF27D}" presName="linear" presStyleCnt="0">
        <dgm:presLayoutVars>
          <dgm:animLvl val="lvl"/>
          <dgm:resizeHandles val="exact"/>
        </dgm:presLayoutVars>
      </dgm:prSet>
      <dgm:spPr/>
    </dgm:pt>
    <dgm:pt modelId="{04DA5BBE-DEA5-4E36-A658-11B21B5E15FD}" type="pres">
      <dgm:prSet presAssocID="{EBA79848-CA1E-4C31-905C-1CDDD5006AAF}" presName="parentText" presStyleLbl="node1" presStyleIdx="0" presStyleCnt="7">
        <dgm:presLayoutVars>
          <dgm:chMax val="0"/>
          <dgm:bulletEnabled val="1"/>
        </dgm:presLayoutVars>
      </dgm:prSet>
      <dgm:spPr/>
    </dgm:pt>
    <dgm:pt modelId="{46CB1142-3C53-46C0-9A33-85117A368A75}" type="pres">
      <dgm:prSet presAssocID="{E8EDD8FA-7A6A-459A-B7ED-5276CB9EAFC5}" presName="spacer" presStyleCnt="0"/>
      <dgm:spPr/>
    </dgm:pt>
    <dgm:pt modelId="{42E97E51-BD8A-4C34-8692-F80EDFD454F4}" type="pres">
      <dgm:prSet presAssocID="{1721CF25-8487-4AE5-9C04-A89E979E668A}" presName="parentText" presStyleLbl="node1" presStyleIdx="1" presStyleCnt="7">
        <dgm:presLayoutVars>
          <dgm:chMax val="0"/>
          <dgm:bulletEnabled val="1"/>
        </dgm:presLayoutVars>
      </dgm:prSet>
      <dgm:spPr/>
    </dgm:pt>
    <dgm:pt modelId="{7C0317FF-F703-4710-9F40-AEA52217DDE1}" type="pres">
      <dgm:prSet presAssocID="{5A620A08-8204-4EA2-99A5-B3023DDBA814}" presName="spacer" presStyleCnt="0"/>
      <dgm:spPr/>
    </dgm:pt>
    <dgm:pt modelId="{DAE7A1EB-9218-476F-ABB4-5508B1A77A6A}" type="pres">
      <dgm:prSet presAssocID="{CD512A3F-FF85-43E8-B600-6ECB28B2A14B}" presName="parentText" presStyleLbl="node1" presStyleIdx="2" presStyleCnt="7">
        <dgm:presLayoutVars>
          <dgm:chMax val="0"/>
          <dgm:bulletEnabled val="1"/>
        </dgm:presLayoutVars>
      </dgm:prSet>
      <dgm:spPr/>
    </dgm:pt>
    <dgm:pt modelId="{02318857-4539-410F-8F25-EC5F6AC7FB86}" type="pres">
      <dgm:prSet presAssocID="{546B6156-D1BD-4EAE-8C6B-A7DD1BF0ECEE}" presName="spacer" presStyleCnt="0"/>
      <dgm:spPr/>
    </dgm:pt>
    <dgm:pt modelId="{732CC0B3-3295-427F-8BB2-F6C6B18AC79D}" type="pres">
      <dgm:prSet presAssocID="{6A6A8030-E9A3-4498-8F15-E296F62F7313}" presName="parentText" presStyleLbl="node1" presStyleIdx="3" presStyleCnt="7">
        <dgm:presLayoutVars>
          <dgm:chMax val="0"/>
          <dgm:bulletEnabled val="1"/>
        </dgm:presLayoutVars>
      </dgm:prSet>
      <dgm:spPr/>
    </dgm:pt>
    <dgm:pt modelId="{251F1AE3-59D0-48A0-A419-23E2118D65D9}" type="pres">
      <dgm:prSet presAssocID="{F34F2A6A-C0FE-499F-BD60-7137EEE24107}" presName="spacer" presStyleCnt="0"/>
      <dgm:spPr/>
    </dgm:pt>
    <dgm:pt modelId="{7D5A99A6-1C3F-44C5-A7DA-A8ABA05AA890}" type="pres">
      <dgm:prSet presAssocID="{C2BE0F30-5D0B-4494-8D55-EBC53DCE5EAE}" presName="parentText" presStyleLbl="node1" presStyleIdx="4" presStyleCnt="7">
        <dgm:presLayoutVars>
          <dgm:chMax val="0"/>
          <dgm:bulletEnabled val="1"/>
        </dgm:presLayoutVars>
      </dgm:prSet>
      <dgm:spPr/>
    </dgm:pt>
    <dgm:pt modelId="{DA116255-C229-429D-AC61-E7E4F2A12EBC}" type="pres">
      <dgm:prSet presAssocID="{7956AF79-7148-440E-B90D-1238E3CD9716}" presName="spacer" presStyleCnt="0"/>
      <dgm:spPr/>
    </dgm:pt>
    <dgm:pt modelId="{008FD45E-D96E-4DFB-8817-2FE2D96D1966}" type="pres">
      <dgm:prSet presAssocID="{D10B9961-6207-4908-BE9C-F11BC664E516}" presName="parentText" presStyleLbl="node1" presStyleIdx="5" presStyleCnt="7">
        <dgm:presLayoutVars>
          <dgm:chMax val="0"/>
          <dgm:bulletEnabled val="1"/>
        </dgm:presLayoutVars>
      </dgm:prSet>
      <dgm:spPr/>
    </dgm:pt>
    <dgm:pt modelId="{63CDADA7-4065-4993-AF8B-B2276358B7E0}" type="pres">
      <dgm:prSet presAssocID="{1C433C0D-4BAF-49DE-B7FC-97A086AD4D1D}" presName="spacer" presStyleCnt="0"/>
      <dgm:spPr/>
    </dgm:pt>
    <dgm:pt modelId="{59F7B973-2393-498D-B6F7-83EAB119AE47}" type="pres">
      <dgm:prSet presAssocID="{D252ECB4-6ADA-4DB1-A4C9-AD5B38C4BA34}" presName="parentText" presStyleLbl="node1" presStyleIdx="6" presStyleCnt="7">
        <dgm:presLayoutVars>
          <dgm:chMax val="0"/>
          <dgm:bulletEnabled val="1"/>
        </dgm:presLayoutVars>
      </dgm:prSet>
      <dgm:spPr/>
    </dgm:pt>
  </dgm:ptLst>
  <dgm:cxnLst>
    <dgm:cxn modelId="{F1424D08-7787-49BE-9295-EAB1A6B677C6}" type="presOf" srcId="{D252ECB4-6ADA-4DB1-A4C9-AD5B38C4BA34}" destId="{59F7B973-2393-498D-B6F7-83EAB119AE47}" srcOrd="0" destOrd="0" presId="urn:microsoft.com/office/officeart/2005/8/layout/vList2"/>
    <dgm:cxn modelId="{8349471B-23C3-4E03-A37F-BB63904754EF}" srcId="{ED14F747-5156-4F71-8D7C-31AA1F5EF27D}" destId="{CD512A3F-FF85-43E8-B600-6ECB28B2A14B}" srcOrd="2" destOrd="0" parTransId="{7BE33F1E-8F18-4124-94E2-401920E4E2D3}" sibTransId="{546B6156-D1BD-4EAE-8C6B-A7DD1BF0ECEE}"/>
    <dgm:cxn modelId="{D62C1F5C-A159-439A-BA2D-E05FE89EC0FE}" srcId="{ED14F747-5156-4F71-8D7C-31AA1F5EF27D}" destId="{D10B9961-6207-4908-BE9C-F11BC664E516}" srcOrd="5" destOrd="0" parTransId="{2DE2C0D8-7F60-4606-BF06-897709584F82}" sibTransId="{1C433C0D-4BAF-49DE-B7FC-97A086AD4D1D}"/>
    <dgm:cxn modelId="{B2B5235F-7BA2-474F-B6B7-0602962F99CA}" type="presOf" srcId="{ED14F747-5156-4F71-8D7C-31AA1F5EF27D}" destId="{6F63371F-79F6-4D11-8B19-03083633F7CD}" srcOrd="0" destOrd="0" presId="urn:microsoft.com/office/officeart/2005/8/layout/vList2"/>
    <dgm:cxn modelId="{C794344B-69BB-4B37-A46E-B25E702156A3}" type="presOf" srcId="{D10B9961-6207-4908-BE9C-F11BC664E516}" destId="{008FD45E-D96E-4DFB-8817-2FE2D96D1966}" srcOrd="0" destOrd="0" presId="urn:microsoft.com/office/officeart/2005/8/layout/vList2"/>
    <dgm:cxn modelId="{6F4DE070-8300-4B0B-B33E-93032822CE02}" srcId="{ED14F747-5156-4F71-8D7C-31AA1F5EF27D}" destId="{6A6A8030-E9A3-4498-8F15-E296F62F7313}" srcOrd="3" destOrd="0" parTransId="{E05E6984-5B60-40A6-A3F9-DD700C5762DF}" sibTransId="{F34F2A6A-C0FE-499F-BD60-7137EEE24107}"/>
    <dgm:cxn modelId="{7102BE74-1797-45DC-AA18-258DF02418BC}" type="presOf" srcId="{EBA79848-CA1E-4C31-905C-1CDDD5006AAF}" destId="{04DA5BBE-DEA5-4E36-A658-11B21B5E15FD}" srcOrd="0" destOrd="0" presId="urn:microsoft.com/office/officeart/2005/8/layout/vList2"/>
    <dgm:cxn modelId="{598DA55A-4DB8-40D5-8BF9-37E4086EB93C}" type="presOf" srcId="{C2BE0F30-5D0B-4494-8D55-EBC53DCE5EAE}" destId="{7D5A99A6-1C3F-44C5-A7DA-A8ABA05AA890}" srcOrd="0" destOrd="0" presId="urn:microsoft.com/office/officeart/2005/8/layout/vList2"/>
    <dgm:cxn modelId="{D0E81486-878C-479E-91B2-C8D56C447EF5}" srcId="{ED14F747-5156-4F71-8D7C-31AA1F5EF27D}" destId="{C2BE0F30-5D0B-4494-8D55-EBC53DCE5EAE}" srcOrd="4" destOrd="0" parTransId="{DEF16C5D-2404-4810-BE97-ED19BAF811AD}" sibTransId="{7956AF79-7148-440E-B90D-1238E3CD9716}"/>
    <dgm:cxn modelId="{10050097-3E03-4441-84CE-4E7AAF6FAE95}" type="presOf" srcId="{1721CF25-8487-4AE5-9C04-A89E979E668A}" destId="{42E97E51-BD8A-4C34-8692-F80EDFD454F4}" srcOrd="0" destOrd="0" presId="urn:microsoft.com/office/officeart/2005/8/layout/vList2"/>
    <dgm:cxn modelId="{A3FFF1A9-1D17-46B9-BCDB-36EAEFED35B8}" type="presOf" srcId="{CD512A3F-FF85-43E8-B600-6ECB28B2A14B}" destId="{DAE7A1EB-9218-476F-ABB4-5508B1A77A6A}" srcOrd="0" destOrd="0" presId="urn:microsoft.com/office/officeart/2005/8/layout/vList2"/>
    <dgm:cxn modelId="{451B8AC5-DAC5-471E-851B-17ACFBD9ECFA}" srcId="{ED14F747-5156-4F71-8D7C-31AA1F5EF27D}" destId="{EBA79848-CA1E-4C31-905C-1CDDD5006AAF}" srcOrd="0" destOrd="0" parTransId="{F0FA95B1-76FD-4C0B-AE55-C437BDA5A0D7}" sibTransId="{E8EDD8FA-7A6A-459A-B7ED-5276CB9EAFC5}"/>
    <dgm:cxn modelId="{CE2409C7-F14A-4A7D-8514-19375668FA16}" srcId="{ED14F747-5156-4F71-8D7C-31AA1F5EF27D}" destId="{D252ECB4-6ADA-4DB1-A4C9-AD5B38C4BA34}" srcOrd="6" destOrd="0" parTransId="{DA1CF13B-3D71-4B30-BDCB-8CA1AAECCE8F}" sibTransId="{74589B7E-3B0A-4CBF-92BC-5016C0A40289}"/>
    <dgm:cxn modelId="{8DDC01CB-DB01-4B0F-B46E-ECE01B367DD9}" srcId="{ED14F747-5156-4F71-8D7C-31AA1F5EF27D}" destId="{1721CF25-8487-4AE5-9C04-A89E979E668A}" srcOrd="1" destOrd="0" parTransId="{A1EA77FD-04D4-40F5-9953-2B616BC05C21}" sibTransId="{5A620A08-8204-4EA2-99A5-B3023DDBA814}"/>
    <dgm:cxn modelId="{F05BEBD7-7425-4849-BF48-82F36DDDB1D1}" type="presOf" srcId="{6A6A8030-E9A3-4498-8F15-E296F62F7313}" destId="{732CC0B3-3295-427F-8BB2-F6C6B18AC79D}" srcOrd="0" destOrd="0" presId="urn:microsoft.com/office/officeart/2005/8/layout/vList2"/>
    <dgm:cxn modelId="{0540022E-FE14-4BA5-B5A6-A1198E518163}" type="presParOf" srcId="{6F63371F-79F6-4D11-8B19-03083633F7CD}" destId="{04DA5BBE-DEA5-4E36-A658-11B21B5E15FD}" srcOrd="0" destOrd="0" presId="urn:microsoft.com/office/officeart/2005/8/layout/vList2"/>
    <dgm:cxn modelId="{03CB4862-AE3A-4A13-BC00-8A2234830E27}" type="presParOf" srcId="{6F63371F-79F6-4D11-8B19-03083633F7CD}" destId="{46CB1142-3C53-46C0-9A33-85117A368A75}" srcOrd="1" destOrd="0" presId="urn:microsoft.com/office/officeart/2005/8/layout/vList2"/>
    <dgm:cxn modelId="{162BDEB7-7059-46D0-BEF6-33F97B852D90}" type="presParOf" srcId="{6F63371F-79F6-4D11-8B19-03083633F7CD}" destId="{42E97E51-BD8A-4C34-8692-F80EDFD454F4}" srcOrd="2" destOrd="0" presId="urn:microsoft.com/office/officeart/2005/8/layout/vList2"/>
    <dgm:cxn modelId="{CA366469-0DF9-4B8C-AD48-1FF5019DF1AF}" type="presParOf" srcId="{6F63371F-79F6-4D11-8B19-03083633F7CD}" destId="{7C0317FF-F703-4710-9F40-AEA52217DDE1}" srcOrd="3" destOrd="0" presId="urn:microsoft.com/office/officeart/2005/8/layout/vList2"/>
    <dgm:cxn modelId="{D49228FC-F790-45E2-8688-83C8FD30F02A}" type="presParOf" srcId="{6F63371F-79F6-4D11-8B19-03083633F7CD}" destId="{DAE7A1EB-9218-476F-ABB4-5508B1A77A6A}" srcOrd="4" destOrd="0" presId="urn:microsoft.com/office/officeart/2005/8/layout/vList2"/>
    <dgm:cxn modelId="{C9B288E3-8F01-4991-93E2-6C6E4B181971}" type="presParOf" srcId="{6F63371F-79F6-4D11-8B19-03083633F7CD}" destId="{02318857-4539-410F-8F25-EC5F6AC7FB86}" srcOrd="5" destOrd="0" presId="urn:microsoft.com/office/officeart/2005/8/layout/vList2"/>
    <dgm:cxn modelId="{C8F06A8C-1BFD-4392-932F-3B39C3A7D143}" type="presParOf" srcId="{6F63371F-79F6-4D11-8B19-03083633F7CD}" destId="{732CC0B3-3295-427F-8BB2-F6C6B18AC79D}" srcOrd="6" destOrd="0" presId="urn:microsoft.com/office/officeart/2005/8/layout/vList2"/>
    <dgm:cxn modelId="{242B3EA6-CF20-4496-AFEC-79F313F34C7F}" type="presParOf" srcId="{6F63371F-79F6-4D11-8B19-03083633F7CD}" destId="{251F1AE3-59D0-48A0-A419-23E2118D65D9}" srcOrd="7" destOrd="0" presId="urn:microsoft.com/office/officeart/2005/8/layout/vList2"/>
    <dgm:cxn modelId="{79C9C4E1-3040-4B7A-ABAF-0979E2566EDA}" type="presParOf" srcId="{6F63371F-79F6-4D11-8B19-03083633F7CD}" destId="{7D5A99A6-1C3F-44C5-A7DA-A8ABA05AA890}" srcOrd="8" destOrd="0" presId="urn:microsoft.com/office/officeart/2005/8/layout/vList2"/>
    <dgm:cxn modelId="{B33D519C-5120-45E1-BB28-4FEC522C19C0}" type="presParOf" srcId="{6F63371F-79F6-4D11-8B19-03083633F7CD}" destId="{DA116255-C229-429D-AC61-E7E4F2A12EBC}" srcOrd="9" destOrd="0" presId="urn:microsoft.com/office/officeart/2005/8/layout/vList2"/>
    <dgm:cxn modelId="{ACEC74E7-D384-4B09-89A0-C42DAE2DF559}" type="presParOf" srcId="{6F63371F-79F6-4D11-8B19-03083633F7CD}" destId="{008FD45E-D96E-4DFB-8817-2FE2D96D1966}" srcOrd="10" destOrd="0" presId="urn:microsoft.com/office/officeart/2005/8/layout/vList2"/>
    <dgm:cxn modelId="{A57272CD-CC02-4D88-9A02-0CF959DF54D1}" type="presParOf" srcId="{6F63371F-79F6-4D11-8B19-03083633F7CD}" destId="{63CDADA7-4065-4993-AF8B-B2276358B7E0}" srcOrd="11" destOrd="0" presId="urn:microsoft.com/office/officeart/2005/8/layout/vList2"/>
    <dgm:cxn modelId="{DE880C26-D116-4C23-9AB9-192831685E1E}" type="presParOf" srcId="{6F63371F-79F6-4D11-8B19-03083633F7CD}" destId="{59F7B973-2393-498D-B6F7-83EAB119AE47}"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F4F8CF7-7C31-474C-936E-DE74FA7C7B37}"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8A74D600-AFBF-4CBC-BF47-1B2DCA6F0391}">
      <dgm:prSet/>
      <dgm:spPr/>
      <dgm:t>
        <a:bodyPr/>
        <a:lstStyle/>
        <a:p>
          <a:r>
            <a:rPr lang="en-IN"/>
            <a:t>Keeping in view the specialised interest, the information centres may be of following types-</a:t>
          </a:r>
          <a:endParaRPr lang="en-US"/>
        </a:p>
      </dgm:t>
    </dgm:pt>
    <dgm:pt modelId="{B75FB75A-3014-456E-B08B-058AC6071075}" type="parTrans" cxnId="{D7EB9276-5291-49F8-8196-B7BE88AB90EE}">
      <dgm:prSet/>
      <dgm:spPr/>
      <dgm:t>
        <a:bodyPr/>
        <a:lstStyle/>
        <a:p>
          <a:endParaRPr lang="en-US"/>
        </a:p>
      </dgm:t>
    </dgm:pt>
    <dgm:pt modelId="{E5A20F50-FCDD-4A9A-9D44-8B7A234D454B}" type="sibTrans" cxnId="{D7EB9276-5291-49F8-8196-B7BE88AB90EE}">
      <dgm:prSet/>
      <dgm:spPr/>
      <dgm:t>
        <a:bodyPr/>
        <a:lstStyle/>
        <a:p>
          <a:endParaRPr lang="en-US"/>
        </a:p>
      </dgm:t>
    </dgm:pt>
    <dgm:pt modelId="{F1D5B29D-E982-453B-BEDF-E7F6E4CBA97F}">
      <dgm:prSet/>
      <dgm:spPr/>
      <dgm:t>
        <a:bodyPr/>
        <a:lstStyle/>
        <a:p>
          <a:r>
            <a:rPr lang="en-IN"/>
            <a:t>1. </a:t>
          </a:r>
          <a:r>
            <a:rPr lang="en-IN" b="1"/>
            <a:t>Subject- oriented-  </a:t>
          </a:r>
          <a:r>
            <a:rPr lang="en-IN"/>
            <a:t>Such information centres are devoted to a specific subject like, Social Science, Agriculture, medical, Engineering, Technology, etc.</a:t>
          </a:r>
          <a:endParaRPr lang="en-US"/>
        </a:p>
      </dgm:t>
    </dgm:pt>
    <dgm:pt modelId="{5C2C83C1-4285-48CE-8E05-89A187038EA2}" type="parTrans" cxnId="{4395C86E-42AF-4042-AE46-353B4B1ED86A}">
      <dgm:prSet/>
      <dgm:spPr/>
      <dgm:t>
        <a:bodyPr/>
        <a:lstStyle/>
        <a:p>
          <a:endParaRPr lang="en-US"/>
        </a:p>
      </dgm:t>
    </dgm:pt>
    <dgm:pt modelId="{A41EE5B0-EF0F-4602-9AC1-56DCC925A777}" type="sibTrans" cxnId="{4395C86E-42AF-4042-AE46-353B4B1ED86A}">
      <dgm:prSet/>
      <dgm:spPr/>
      <dgm:t>
        <a:bodyPr/>
        <a:lstStyle/>
        <a:p>
          <a:endParaRPr lang="en-US"/>
        </a:p>
      </dgm:t>
    </dgm:pt>
    <dgm:pt modelId="{979D0F60-C580-4BF7-B964-3357D64C9D4C}">
      <dgm:prSet/>
      <dgm:spPr/>
      <dgm:t>
        <a:bodyPr/>
        <a:lstStyle/>
        <a:p>
          <a:r>
            <a:rPr lang="en-IN"/>
            <a:t>2</a:t>
          </a:r>
          <a:r>
            <a:rPr lang="en-IN" b="1"/>
            <a:t>.Mission- oriented- </a:t>
          </a:r>
          <a:r>
            <a:rPr lang="en-IN"/>
            <a:t>Such information centres are devoted to missions, sectors of national economy.</a:t>
          </a:r>
          <a:endParaRPr lang="en-US"/>
        </a:p>
      </dgm:t>
    </dgm:pt>
    <dgm:pt modelId="{9FAF5BBD-EC48-4BEF-8F53-9FBEEFF82BEB}" type="parTrans" cxnId="{D51AF599-A4A8-4312-A912-A6C5361C408B}">
      <dgm:prSet/>
      <dgm:spPr/>
      <dgm:t>
        <a:bodyPr/>
        <a:lstStyle/>
        <a:p>
          <a:endParaRPr lang="en-US"/>
        </a:p>
      </dgm:t>
    </dgm:pt>
    <dgm:pt modelId="{17848FEF-DDE9-40C4-B1BF-F3C65DB31F4D}" type="sibTrans" cxnId="{D51AF599-A4A8-4312-A912-A6C5361C408B}">
      <dgm:prSet/>
      <dgm:spPr/>
      <dgm:t>
        <a:bodyPr/>
        <a:lstStyle/>
        <a:p>
          <a:endParaRPr lang="en-US"/>
        </a:p>
      </dgm:t>
    </dgm:pt>
    <dgm:pt modelId="{AC4FFB32-3A40-47E4-A366-21261E015169}" type="pres">
      <dgm:prSet presAssocID="{1F4F8CF7-7C31-474C-936E-DE74FA7C7B37}" presName="linear" presStyleCnt="0">
        <dgm:presLayoutVars>
          <dgm:animLvl val="lvl"/>
          <dgm:resizeHandles val="exact"/>
        </dgm:presLayoutVars>
      </dgm:prSet>
      <dgm:spPr/>
    </dgm:pt>
    <dgm:pt modelId="{5703168B-511B-40BA-970E-78BBE9D56261}" type="pres">
      <dgm:prSet presAssocID="{8A74D600-AFBF-4CBC-BF47-1B2DCA6F0391}" presName="parentText" presStyleLbl="node1" presStyleIdx="0" presStyleCnt="3">
        <dgm:presLayoutVars>
          <dgm:chMax val="0"/>
          <dgm:bulletEnabled val="1"/>
        </dgm:presLayoutVars>
      </dgm:prSet>
      <dgm:spPr/>
    </dgm:pt>
    <dgm:pt modelId="{E9F3C1FC-8810-4942-9E6B-106A322370A6}" type="pres">
      <dgm:prSet presAssocID="{E5A20F50-FCDD-4A9A-9D44-8B7A234D454B}" presName="spacer" presStyleCnt="0"/>
      <dgm:spPr/>
    </dgm:pt>
    <dgm:pt modelId="{E44B70A7-9B0E-4A10-9C4C-D25593E75995}" type="pres">
      <dgm:prSet presAssocID="{F1D5B29D-E982-453B-BEDF-E7F6E4CBA97F}" presName="parentText" presStyleLbl="node1" presStyleIdx="1" presStyleCnt="3">
        <dgm:presLayoutVars>
          <dgm:chMax val="0"/>
          <dgm:bulletEnabled val="1"/>
        </dgm:presLayoutVars>
      </dgm:prSet>
      <dgm:spPr/>
    </dgm:pt>
    <dgm:pt modelId="{9679D9C4-8A4F-4C75-B52C-5A1DDF2C51F3}" type="pres">
      <dgm:prSet presAssocID="{A41EE5B0-EF0F-4602-9AC1-56DCC925A777}" presName="spacer" presStyleCnt="0"/>
      <dgm:spPr/>
    </dgm:pt>
    <dgm:pt modelId="{58C0214E-528B-4665-B5DE-8B76610A609C}" type="pres">
      <dgm:prSet presAssocID="{979D0F60-C580-4BF7-B964-3357D64C9D4C}" presName="parentText" presStyleLbl="node1" presStyleIdx="2" presStyleCnt="3">
        <dgm:presLayoutVars>
          <dgm:chMax val="0"/>
          <dgm:bulletEnabled val="1"/>
        </dgm:presLayoutVars>
      </dgm:prSet>
      <dgm:spPr/>
    </dgm:pt>
  </dgm:ptLst>
  <dgm:cxnLst>
    <dgm:cxn modelId="{0EF26203-D8A1-4F44-B429-40E66E63DBC5}" type="presOf" srcId="{8A74D600-AFBF-4CBC-BF47-1B2DCA6F0391}" destId="{5703168B-511B-40BA-970E-78BBE9D56261}" srcOrd="0" destOrd="0" presId="urn:microsoft.com/office/officeart/2005/8/layout/vList2"/>
    <dgm:cxn modelId="{7B28FA27-ADC6-45F2-B3DC-5E29AA0E972C}" type="presOf" srcId="{F1D5B29D-E982-453B-BEDF-E7F6E4CBA97F}" destId="{E44B70A7-9B0E-4A10-9C4C-D25593E75995}" srcOrd="0" destOrd="0" presId="urn:microsoft.com/office/officeart/2005/8/layout/vList2"/>
    <dgm:cxn modelId="{4395C86E-42AF-4042-AE46-353B4B1ED86A}" srcId="{1F4F8CF7-7C31-474C-936E-DE74FA7C7B37}" destId="{F1D5B29D-E982-453B-BEDF-E7F6E4CBA97F}" srcOrd="1" destOrd="0" parTransId="{5C2C83C1-4285-48CE-8E05-89A187038EA2}" sibTransId="{A41EE5B0-EF0F-4602-9AC1-56DCC925A777}"/>
    <dgm:cxn modelId="{2247466F-33C5-4C91-8DAB-781DC90E8E00}" type="presOf" srcId="{979D0F60-C580-4BF7-B964-3357D64C9D4C}" destId="{58C0214E-528B-4665-B5DE-8B76610A609C}" srcOrd="0" destOrd="0" presId="urn:microsoft.com/office/officeart/2005/8/layout/vList2"/>
    <dgm:cxn modelId="{D7EB9276-5291-49F8-8196-B7BE88AB90EE}" srcId="{1F4F8CF7-7C31-474C-936E-DE74FA7C7B37}" destId="{8A74D600-AFBF-4CBC-BF47-1B2DCA6F0391}" srcOrd="0" destOrd="0" parTransId="{B75FB75A-3014-456E-B08B-058AC6071075}" sibTransId="{E5A20F50-FCDD-4A9A-9D44-8B7A234D454B}"/>
    <dgm:cxn modelId="{D51AF599-A4A8-4312-A912-A6C5361C408B}" srcId="{1F4F8CF7-7C31-474C-936E-DE74FA7C7B37}" destId="{979D0F60-C580-4BF7-B964-3357D64C9D4C}" srcOrd="2" destOrd="0" parTransId="{9FAF5BBD-EC48-4BEF-8F53-9FBEEFF82BEB}" sibTransId="{17848FEF-DDE9-40C4-B1BF-F3C65DB31F4D}"/>
    <dgm:cxn modelId="{A3CAAED4-7F06-4C9D-AC5F-5EEC5B9BEFFF}" type="presOf" srcId="{1F4F8CF7-7C31-474C-936E-DE74FA7C7B37}" destId="{AC4FFB32-3A40-47E4-A366-21261E015169}" srcOrd="0" destOrd="0" presId="urn:microsoft.com/office/officeart/2005/8/layout/vList2"/>
    <dgm:cxn modelId="{2E8BB4DC-0E71-47F4-938B-FE8DA46762E3}" type="presParOf" srcId="{AC4FFB32-3A40-47E4-A366-21261E015169}" destId="{5703168B-511B-40BA-970E-78BBE9D56261}" srcOrd="0" destOrd="0" presId="urn:microsoft.com/office/officeart/2005/8/layout/vList2"/>
    <dgm:cxn modelId="{F35F344B-AA5A-4EEA-88E5-B26EB0AFC009}" type="presParOf" srcId="{AC4FFB32-3A40-47E4-A366-21261E015169}" destId="{E9F3C1FC-8810-4942-9E6B-106A322370A6}" srcOrd="1" destOrd="0" presId="urn:microsoft.com/office/officeart/2005/8/layout/vList2"/>
    <dgm:cxn modelId="{18C83EF0-62E4-4EFD-8C22-17B190C3A332}" type="presParOf" srcId="{AC4FFB32-3A40-47E4-A366-21261E015169}" destId="{E44B70A7-9B0E-4A10-9C4C-D25593E75995}" srcOrd="2" destOrd="0" presId="urn:microsoft.com/office/officeart/2005/8/layout/vList2"/>
    <dgm:cxn modelId="{B289F44D-1AE8-4BB8-B26D-DD424131CB22}" type="presParOf" srcId="{AC4FFB32-3A40-47E4-A366-21261E015169}" destId="{9679D9C4-8A4F-4C75-B52C-5A1DDF2C51F3}" srcOrd="3" destOrd="0" presId="urn:microsoft.com/office/officeart/2005/8/layout/vList2"/>
    <dgm:cxn modelId="{2FED85A2-995B-4B23-985F-F2D716526DB9}" type="presParOf" srcId="{AC4FFB32-3A40-47E4-A366-21261E015169}" destId="{58C0214E-528B-4665-B5DE-8B76610A609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7DD9F0B-2965-45D3-89A2-57A6E175C887}"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19676ED6-EA82-4E4B-AFCD-878C4CDD209D}">
      <dgm:prSet/>
      <dgm:spPr/>
      <dgm:t>
        <a:bodyPr/>
        <a:lstStyle/>
        <a:p>
          <a:r>
            <a:rPr lang="en-IN" b="1"/>
            <a:t>3. Special information- oriented- </a:t>
          </a:r>
          <a:r>
            <a:rPr lang="en-IN"/>
            <a:t>Such information centres are devoted to a particular kind of information, like Agricultural, Medical, legal, industrial , Bibliographical,  etc.</a:t>
          </a:r>
          <a:endParaRPr lang="en-US"/>
        </a:p>
      </dgm:t>
    </dgm:pt>
    <dgm:pt modelId="{D1E9D856-E0E9-4418-A115-3E50F87E4C7F}" type="parTrans" cxnId="{1C651FC8-3979-48AC-A413-815B6F8F964F}">
      <dgm:prSet/>
      <dgm:spPr/>
      <dgm:t>
        <a:bodyPr/>
        <a:lstStyle/>
        <a:p>
          <a:endParaRPr lang="en-US"/>
        </a:p>
      </dgm:t>
    </dgm:pt>
    <dgm:pt modelId="{3BB208A9-EE01-4EDB-A79E-B85EDF491E89}" type="sibTrans" cxnId="{1C651FC8-3979-48AC-A413-815B6F8F964F}">
      <dgm:prSet/>
      <dgm:spPr/>
      <dgm:t>
        <a:bodyPr/>
        <a:lstStyle/>
        <a:p>
          <a:endParaRPr lang="en-US"/>
        </a:p>
      </dgm:t>
    </dgm:pt>
    <dgm:pt modelId="{EAB9406F-1BC4-4BC3-8F8F-5605D0088721}">
      <dgm:prSet/>
      <dgm:spPr/>
      <dgm:t>
        <a:bodyPr/>
        <a:lstStyle/>
        <a:p>
          <a:r>
            <a:rPr lang="en-IN" b="1"/>
            <a:t>4. Geographical Region-oriented-</a:t>
          </a:r>
          <a:r>
            <a:rPr lang="en-IN"/>
            <a:t> Such information centres are devoted to information from specific geographical region.</a:t>
          </a:r>
          <a:endParaRPr lang="en-US"/>
        </a:p>
      </dgm:t>
    </dgm:pt>
    <dgm:pt modelId="{C672670F-0CB2-4808-BA25-37A2E9444A4F}" type="parTrans" cxnId="{2C3820D7-EBDE-40AD-ADF5-9B02A54D0A30}">
      <dgm:prSet/>
      <dgm:spPr/>
      <dgm:t>
        <a:bodyPr/>
        <a:lstStyle/>
        <a:p>
          <a:endParaRPr lang="en-US"/>
        </a:p>
      </dgm:t>
    </dgm:pt>
    <dgm:pt modelId="{8C05447D-325A-49DA-B5CB-CF624626EDF3}" type="sibTrans" cxnId="{2C3820D7-EBDE-40AD-ADF5-9B02A54D0A30}">
      <dgm:prSet/>
      <dgm:spPr/>
      <dgm:t>
        <a:bodyPr/>
        <a:lstStyle/>
        <a:p>
          <a:endParaRPr lang="en-US"/>
        </a:p>
      </dgm:t>
    </dgm:pt>
    <dgm:pt modelId="{D27E95F0-D305-45F4-B51C-E1CD77280B1C}" type="pres">
      <dgm:prSet presAssocID="{77DD9F0B-2965-45D3-89A2-57A6E175C887}" presName="linear" presStyleCnt="0">
        <dgm:presLayoutVars>
          <dgm:animLvl val="lvl"/>
          <dgm:resizeHandles val="exact"/>
        </dgm:presLayoutVars>
      </dgm:prSet>
      <dgm:spPr/>
    </dgm:pt>
    <dgm:pt modelId="{80F9CDC9-021A-40C6-9334-186ED4333757}" type="pres">
      <dgm:prSet presAssocID="{19676ED6-EA82-4E4B-AFCD-878C4CDD209D}" presName="parentText" presStyleLbl="node1" presStyleIdx="0" presStyleCnt="2">
        <dgm:presLayoutVars>
          <dgm:chMax val="0"/>
          <dgm:bulletEnabled val="1"/>
        </dgm:presLayoutVars>
      </dgm:prSet>
      <dgm:spPr/>
    </dgm:pt>
    <dgm:pt modelId="{399944C5-8FBE-4ABF-9CDA-463D25717215}" type="pres">
      <dgm:prSet presAssocID="{3BB208A9-EE01-4EDB-A79E-B85EDF491E89}" presName="spacer" presStyleCnt="0"/>
      <dgm:spPr/>
    </dgm:pt>
    <dgm:pt modelId="{E8FA974C-F930-4072-8D11-1F008F339B79}" type="pres">
      <dgm:prSet presAssocID="{EAB9406F-1BC4-4BC3-8F8F-5605D0088721}" presName="parentText" presStyleLbl="node1" presStyleIdx="1" presStyleCnt="2">
        <dgm:presLayoutVars>
          <dgm:chMax val="0"/>
          <dgm:bulletEnabled val="1"/>
        </dgm:presLayoutVars>
      </dgm:prSet>
      <dgm:spPr/>
    </dgm:pt>
  </dgm:ptLst>
  <dgm:cxnLst>
    <dgm:cxn modelId="{31ED2E23-95DB-4F53-B685-9A6E61F06AC6}" type="presOf" srcId="{19676ED6-EA82-4E4B-AFCD-878C4CDD209D}" destId="{80F9CDC9-021A-40C6-9334-186ED4333757}" srcOrd="0" destOrd="0" presId="urn:microsoft.com/office/officeart/2005/8/layout/vList2"/>
    <dgm:cxn modelId="{87C18432-5736-4003-BBDB-3D0F89F169AD}" type="presOf" srcId="{77DD9F0B-2965-45D3-89A2-57A6E175C887}" destId="{D27E95F0-D305-45F4-B51C-E1CD77280B1C}" srcOrd="0" destOrd="0" presId="urn:microsoft.com/office/officeart/2005/8/layout/vList2"/>
    <dgm:cxn modelId="{C7157472-E5EC-4C75-989C-28E077E70E65}" type="presOf" srcId="{EAB9406F-1BC4-4BC3-8F8F-5605D0088721}" destId="{E8FA974C-F930-4072-8D11-1F008F339B79}" srcOrd="0" destOrd="0" presId="urn:microsoft.com/office/officeart/2005/8/layout/vList2"/>
    <dgm:cxn modelId="{1C651FC8-3979-48AC-A413-815B6F8F964F}" srcId="{77DD9F0B-2965-45D3-89A2-57A6E175C887}" destId="{19676ED6-EA82-4E4B-AFCD-878C4CDD209D}" srcOrd="0" destOrd="0" parTransId="{D1E9D856-E0E9-4418-A115-3E50F87E4C7F}" sibTransId="{3BB208A9-EE01-4EDB-A79E-B85EDF491E89}"/>
    <dgm:cxn modelId="{2C3820D7-EBDE-40AD-ADF5-9B02A54D0A30}" srcId="{77DD9F0B-2965-45D3-89A2-57A6E175C887}" destId="{EAB9406F-1BC4-4BC3-8F8F-5605D0088721}" srcOrd="1" destOrd="0" parTransId="{C672670F-0CB2-4808-BA25-37A2E9444A4F}" sibTransId="{8C05447D-325A-49DA-B5CB-CF624626EDF3}"/>
    <dgm:cxn modelId="{21474680-7B14-423E-B1E0-EB4670A10294}" type="presParOf" srcId="{D27E95F0-D305-45F4-B51C-E1CD77280B1C}" destId="{80F9CDC9-021A-40C6-9334-186ED4333757}" srcOrd="0" destOrd="0" presId="urn:microsoft.com/office/officeart/2005/8/layout/vList2"/>
    <dgm:cxn modelId="{BCC35CC0-3391-4BC7-8241-1084F3CD528E}" type="presParOf" srcId="{D27E95F0-D305-45F4-B51C-E1CD77280B1C}" destId="{399944C5-8FBE-4ABF-9CDA-463D25717215}" srcOrd="1" destOrd="0" presId="urn:microsoft.com/office/officeart/2005/8/layout/vList2"/>
    <dgm:cxn modelId="{6CB8D147-5709-475E-A4CA-D98BB34CA4B1}" type="presParOf" srcId="{D27E95F0-D305-45F4-B51C-E1CD77280B1C}" destId="{E8FA974C-F930-4072-8D11-1F008F339B7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1AAC4E3-1202-42D9-B9F4-F17ED03443B8}"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015E1BD1-0D18-428F-A1E4-7DB0A807BB19}">
      <dgm:prSet/>
      <dgm:spPr/>
      <dgm:t>
        <a:bodyPr/>
        <a:lstStyle/>
        <a:p>
          <a:r>
            <a:rPr lang="en-IN"/>
            <a:t>Such institutions offer varied special services to users. By variety of services, these may be of following types-</a:t>
          </a:r>
          <a:endParaRPr lang="en-US"/>
        </a:p>
      </dgm:t>
    </dgm:pt>
    <dgm:pt modelId="{F733E1DB-EB90-4E4F-995B-BE4074C55CDD}" type="parTrans" cxnId="{3F912A84-FEBB-43D6-9AFB-2B272DE619F5}">
      <dgm:prSet/>
      <dgm:spPr/>
      <dgm:t>
        <a:bodyPr/>
        <a:lstStyle/>
        <a:p>
          <a:endParaRPr lang="en-US"/>
        </a:p>
      </dgm:t>
    </dgm:pt>
    <dgm:pt modelId="{829FF1B4-8B6F-4CBF-8C64-D629F904F57D}" type="sibTrans" cxnId="{3F912A84-FEBB-43D6-9AFB-2B272DE619F5}">
      <dgm:prSet/>
      <dgm:spPr/>
      <dgm:t>
        <a:bodyPr/>
        <a:lstStyle/>
        <a:p>
          <a:endParaRPr lang="en-US"/>
        </a:p>
      </dgm:t>
    </dgm:pt>
    <dgm:pt modelId="{7708AB05-D127-433B-95E5-14E11BB3C6E6}">
      <dgm:prSet/>
      <dgm:spPr/>
      <dgm:t>
        <a:bodyPr/>
        <a:lstStyle/>
        <a:p>
          <a:r>
            <a:rPr lang="en-IN" b="1"/>
            <a:t>1. Current awareness services-  </a:t>
          </a:r>
          <a:r>
            <a:rPr lang="en-IN"/>
            <a:t>It is a special service to keep the information seekers abreast with the latest development in the respective fields.</a:t>
          </a:r>
          <a:endParaRPr lang="en-US"/>
        </a:p>
      </dgm:t>
    </dgm:pt>
    <dgm:pt modelId="{46E52C40-A089-40A8-BC7F-DE1ECE9F573C}" type="parTrans" cxnId="{5FD7EEEF-AF63-4291-9678-6AA3A827D4A9}">
      <dgm:prSet/>
      <dgm:spPr/>
      <dgm:t>
        <a:bodyPr/>
        <a:lstStyle/>
        <a:p>
          <a:endParaRPr lang="en-US"/>
        </a:p>
      </dgm:t>
    </dgm:pt>
    <dgm:pt modelId="{25EA2226-2601-430E-A5EF-DE48774364BA}" type="sibTrans" cxnId="{5FD7EEEF-AF63-4291-9678-6AA3A827D4A9}">
      <dgm:prSet/>
      <dgm:spPr/>
      <dgm:t>
        <a:bodyPr/>
        <a:lstStyle/>
        <a:p>
          <a:endParaRPr lang="en-US"/>
        </a:p>
      </dgm:t>
    </dgm:pt>
    <dgm:pt modelId="{B9E1D354-7DF3-4714-903C-AC22FE777140}">
      <dgm:prSet/>
      <dgm:spPr/>
      <dgm:t>
        <a:bodyPr/>
        <a:lstStyle/>
        <a:p>
          <a:r>
            <a:rPr lang="en-IN" b="1"/>
            <a:t>2. Abstracting and Digest Services- </a:t>
          </a:r>
          <a:r>
            <a:rPr lang="en-IN"/>
            <a:t>These are specialised services, highly useful for users. Abstracting service  provides abstracts of publications, often on a subject or group of related subjects. The Digest service provides compilation of information periodically, may be in magazine form with summaries of the news or other information.</a:t>
          </a:r>
          <a:endParaRPr lang="en-US"/>
        </a:p>
      </dgm:t>
    </dgm:pt>
    <dgm:pt modelId="{52516A00-EACB-4920-BD4A-345C5F372605}" type="parTrans" cxnId="{483E1EFC-490B-4CFB-983D-F98230E7AA48}">
      <dgm:prSet/>
      <dgm:spPr/>
      <dgm:t>
        <a:bodyPr/>
        <a:lstStyle/>
        <a:p>
          <a:endParaRPr lang="en-US"/>
        </a:p>
      </dgm:t>
    </dgm:pt>
    <dgm:pt modelId="{F4D85A31-B7AE-44E2-A157-6CA988DBABE8}" type="sibTrans" cxnId="{483E1EFC-490B-4CFB-983D-F98230E7AA48}">
      <dgm:prSet/>
      <dgm:spPr/>
      <dgm:t>
        <a:bodyPr/>
        <a:lstStyle/>
        <a:p>
          <a:endParaRPr lang="en-US"/>
        </a:p>
      </dgm:t>
    </dgm:pt>
    <dgm:pt modelId="{1416BE15-B8E5-4838-BEAB-E2186F191B89}" type="pres">
      <dgm:prSet presAssocID="{01AAC4E3-1202-42D9-B9F4-F17ED03443B8}" presName="root" presStyleCnt="0">
        <dgm:presLayoutVars>
          <dgm:dir/>
          <dgm:resizeHandles val="exact"/>
        </dgm:presLayoutVars>
      </dgm:prSet>
      <dgm:spPr/>
    </dgm:pt>
    <dgm:pt modelId="{98FC317C-6ADD-4CF9-9306-28157F734518}" type="pres">
      <dgm:prSet presAssocID="{015E1BD1-0D18-428F-A1E4-7DB0A807BB19}" presName="compNode" presStyleCnt="0"/>
      <dgm:spPr/>
    </dgm:pt>
    <dgm:pt modelId="{EA36F327-1643-430A-B9F1-37D6BF460D62}" type="pres">
      <dgm:prSet presAssocID="{015E1BD1-0D18-428F-A1E4-7DB0A807BB19}" presName="bgRect" presStyleLbl="bgShp" presStyleIdx="0" presStyleCnt="3"/>
      <dgm:spPr/>
    </dgm:pt>
    <dgm:pt modelId="{068D5C88-DC5F-4031-94FB-46CF9AAEC216}" type="pres">
      <dgm:prSet presAssocID="{015E1BD1-0D18-428F-A1E4-7DB0A807BB1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itcoin"/>
        </a:ext>
      </dgm:extLst>
    </dgm:pt>
    <dgm:pt modelId="{527252D6-88BA-47F1-8D69-DCABA4AE26FD}" type="pres">
      <dgm:prSet presAssocID="{015E1BD1-0D18-428F-A1E4-7DB0A807BB19}" presName="spaceRect" presStyleCnt="0"/>
      <dgm:spPr/>
    </dgm:pt>
    <dgm:pt modelId="{28BE37F7-48C2-422F-9DE6-0AC15D2C1DCC}" type="pres">
      <dgm:prSet presAssocID="{015E1BD1-0D18-428F-A1E4-7DB0A807BB19}" presName="parTx" presStyleLbl="revTx" presStyleIdx="0" presStyleCnt="3">
        <dgm:presLayoutVars>
          <dgm:chMax val="0"/>
          <dgm:chPref val="0"/>
        </dgm:presLayoutVars>
      </dgm:prSet>
      <dgm:spPr/>
    </dgm:pt>
    <dgm:pt modelId="{225DE8D4-237C-4660-A029-7790BC8FF1C2}" type="pres">
      <dgm:prSet presAssocID="{829FF1B4-8B6F-4CBF-8C64-D629F904F57D}" presName="sibTrans" presStyleCnt="0"/>
      <dgm:spPr/>
    </dgm:pt>
    <dgm:pt modelId="{AAA21034-56D9-4049-9CC3-019B9B8A4467}" type="pres">
      <dgm:prSet presAssocID="{7708AB05-D127-433B-95E5-14E11BB3C6E6}" presName="compNode" presStyleCnt="0"/>
      <dgm:spPr/>
    </dgm:pt>
    <dgm:pt modelId="{33AB1E2F-69FB-4C3E-9653-648257052797}" type="pres">
      <dgm:prSet presAssocID="{7708AB05-D127-433B-95E5-14E11BB3C6E6}" presName="bgRect" presStyleLbl="bgShp" presStyleIdx="1" presStyleCnt="3"/>
      <dgm:spPr/>
    </dgm:pt>
    <dgm:pt modelId="{7DBEB65E-71ED-4A13-A4A4-2ECCF186E685}" type="pres">
      <dgm:prSet presAssocID="{7708AB05-D127-433B-95E5-14E11BB3C6E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Influencer"/>
        </a:ext>
      </dgm:extLst>
    </dgm:pt>
    <dgm:pt modelId="{FE4FB588-8118-47EF-AA62-104F788A9F90}" type="pres">
      <dgm:prSet presAssocID="{7708AB05-D127-433B-95E5-14E11BB3C6E6}" presName="spaceRect" presStyleCnt="0"/>
      <dgm:spPr/>
    </dgm:pt>
    <dgm:pt modelId="{0A956223-8BE3-4D88-8241-8998E773F4CB}" type="pres">
      <dgm:prSet presAssocID="{7708AB05-D127-433B-95E5-14E11BB3C6E6}" presName="parTx" presStyleLbl="revTx" presStyleIdx="1" presStyleCnt="3">
        <dgm:presLayoutVars>
          <dgm:chMax val="0"/>
          <dgm:chPref val="0"/>
        </dgm:presLayoutVars>
      </dgm:prSet>
      <dgm:spPr/>
    </dgm:pt>
    <dgm:pt modelId="{D40A4B06-97D1-4370-BFBF-ACBD580ACECD}" type="pres">
      <dgm:prSet presAssocID="{25EA2226-2601-430E-A5EF-DE48774364BA}" presName="sibTrans" presStyleCnt="0"/>
      <dgm:spPr/>
    </dgm:pt>
    <dgm:pt modelId="{4A3B5CD0-7278-4C55-944A-722627489E47}" type="pres">
      <dgm:prSet presAssocID="{B9E1D354-7DF3-4714-903C-AC22FE777140}" presName="compNode" presStyleCnt="0"/>
      <dgm:spPr/>
    </dgm:pt>
    <dgm:pt modelId="{077FAAFA-D29C-4ED9-8A5E-466C9D676DB1}" type="pres">
      <dgm:prSet presAssocID="{B9E1D354-7DF3-4714-903C-AC22FE777140}" presName="bgRect" presStyleLbl="bgShp" presStyleIdx="2" presStyleCnt="3"/>
      <dgm:spPr/>
    </dgm:pt>
    <dgm:pt modelId="{60C6D609-95F5-46F7-A3C7-20A0CCD028F0}" type="pres">
      <dgm:prSet presAssocID="{B9E1D354-7DF3-4714-903C-AC22FE77714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Newspaper"/>
        </a:ext>
      </dgm:extLst>
    </dgm:pt>
    <dgm:pt modelId="{CBF7BC90-C7AF-4578-8085-C40D216E884E}" type="pres">
      <dgm:prSet presAssocID="{B9E1D354-7DF3-4714-903C-AC22FE777140}" presName="spaceRect" presStyleCnt="0"/>
      <dgm:spPr/>
    </dgm:pt>
    <dgm:pt modelId="{9A9941AF-495C-428C-A93A-C34FFA1FEE61}" type="pres">
      <dgm:prSet presAssocID="{B9E1D354-7DF3-4714-903C-AC22FE777140}" presName="parTx" presStyleLbl="revTx" presStyleIdx="2" presStyleCnt="3">
        <dgm:presLayoutVars>
          <dgm:chMax val="0"/>
          <dgm:chPref val="0"/>
        </dgm:presLayoutVars>
      </dgm:prSet>
      <dgm:spPr/>
    </dgm:pt>
  </dgm:ptLst>
  <dgm:cxnLst>
    <dgm:cxn modelId="{B034CE17-3E6F-45B3-8823-3DB03E3B80EB}" type="presOf" srcId="{B9E1D354-7DF3-4714-903C-AC22FE777140}" destId="{9A9941AF-495C-428C-A93A-C34FFA1FEE61}" srcOrd="0" destOrd="0" presId="urn:microsoft.com/office/officeart/2018/2/layout/IconVerticalSolidList"/>
    <dgm:cxn modelId="{7C7D846E-720A-4534-BA13-92897F263ABD}" type="presOf" srcId="{015E1BD1-0D18-428F-A1E4-7DB0A807BB19}" destId="{28BE37F7-48C2-422F-9DE6-0AC15D2C1DCC}" srcOrd="0" destOrd="0" presId="urn:microsoft.com/office/officeart/2018/2/layout/IconVerticalSolidList"/>
    <dgm:cxn modelId="{3F912A84-FEBB-43D6-9AFB-2B272DE619F5}" srcId="{01AAC4E3-1202-42D9-B9F4-F17ED03443B8}" destId="{015E1BD1-0D18-428F-A1E4-7DB0A807BB19}" srcOrd="0" destOrd="0" parTransId="{F733E1DB-EB90-4E4F-995B-BE4074C55CDD}" sibTransId="{829FF1B4-8B6F-4CBF-8C64-D629F904F57D}"/>
    <dgm:cxn modelId="{D536F287-6008-40C6-A02C-4A45C796E0F3}" type="presOf" srcId="{7708AB05-D127-433B-95E5-14E11BB3C6E6}" destId="{0A956223-8BE3-4D88-8241-8998E773F4CB}" srcOrd="0" destOrd="0" presId="urn:microsoft.com/office/officeart/2018/2/layout/IconVerticalSolidList"/>
    <dgm:cxn modelId="{B5C58EBD-1D5B-4269-AED9-EF539E8ED4A7}" type="presOf" srcId="{01AAC4E3-1202-42D9-B9F4-F17ED03443B8}" destId="{1416BE15-B8E5-4838-BEAB-E2186F191B89}" srcOrd="0" destOrd="0" presId="urn:microsoft.com/office/officeart/2018/2/layout/IconVerticalSolidList"/>
    <dgm:cxn modelId="{5FD7EEEF-AF63-4291-9678-6AA3A827D4A9}" srcId="{01AAC4E3-1202-42D9-B9F4-F17ED03443B8}" destId="{7708AB05-D127-433B-95E5-14E11BB3C6E6}" srcOrd="1" destOrd="0" parTransId="{46E52C40-A089-40A8-BC7F-DE1ECE9F573C}" sibTransId="{25EA2226-2601-430E-A5EF-DE48774364BA}"/>
    <dgm:cxn modelId="{483E1EFC-490B-4CFB-983D-F98230E7AA48}" srcId="{01AAC4E3-1202-42D9-B9F4-F17ED03443B8}" destId="{B9E1D354-7DF3-4714-903C-AC22FE777140}" srcOrd="2" destOrd="0" parTransId="{52516A00-EACB-4920-BD4A-345C5F372605}" sibTransId="{F4D85A31-B7AE-44E2-A157-6CA988DBABE8}"/>
    <dgm:cxn modelId="{AE0A09E7-B7B2-47D7-AA4D-0935241CED84}" type="presParOf" srcId="{1416BE15-B8E5-4838-BEAB-E2186F191B89}" destId="{98FC317C-6ADD-4CF9-9306-28157F734518}" srcOrd="0" destOrd="0" presId="urn:microsoft.com/office/officeart/2018/2/layout/IconVerticalSolidList"/>
    <dgm:cxn modelId="{C35DEFFC-4DB7-4527-9FAD-029552181283}" type="presParOf" srcId="{98FC317C-6ADD-4CF9-9306-28157F734518}" destId="{EA36F327-1643-430A-B9F1-37D6BF460D62}" srcOrd="0" destOrd="0" presId="urn:microsoft.com/office/officeart/2018/2/layout/IconVerticalSolidList"/>
    <dgm:cxn modelId="{E5A194C4-B397-4B12-9E90-8FE5FE325066}" type="presParOf" srcId="{98FC317C-6ADD-4CF9-9306-28157F734518}" destId="{068D5C88-DC5F-4031-94FB-46CF9AAEC216}" srcOrd="1" destOrd="0" presId="urn:microsoft.com/office/officeart/2018/2/layout/IconVerticalSolidList"/>
    <dgm:cxn modelId="{09D94F5D-D411-486E-9221-51A41418D80D}" type="presParOf" srcId="{98FC317C-6ADD-4CF9-9306-28157F734518}" destId="{527252D6-88BA-47F1-8D69-DCABA4AE26FD}" srcOrd="2" destOrd="0" presId="urn:microsoft.com/office/officeart/2018/2/layout/IconVerticalSolidList"/>
    <dgm:cxn modelId="{3438AD9B-4ED4-4D40-9754-59E75C613415}" type="presParOf" srcId="{98FC317C-6ADD-4CF9-9306-28157F734518}" destId="{28BE37F7-48C2-422F-9DE6-0AC15D2C1DCC}" srcOrd="3" destOrd="0" presId="urn:microsoft.com/office/officeart/2018/2/layout/IconVerticalSolidList"/>
    <dgm:cxn modelId="{3C9CDE56-C35C-4D2E-97AE-94F9D4AB2F89}" type="presParOf" srcId="{1416BE15-B8E5-4838-BEAB-E2186F191B89}" destId="{225DE8D4-237C-4660-A029-7790BC8FF1C2}" srcOrd="1" destOrd="0" presId="urn:microsoft.com/office/officeart/2018/2/layout/IconVerticalSolidList"/>
    <dgm:cxn modelId="{999D09B8-C40D-409A-BBC6-6ECA0E1D970C}" type="presParOf" srcId="{1416BE15-B8E5-4838-BEAB-E2186F191B89}" destId="{AAA21034-56D9-4049-9CC3-019B9B8A4467}" srcOrd="2" destOrd="0" presId="urn:microsoft.com/office/officeart/2018/2/layout/IconVerticalSolidList"/>
    <dgm:cxn modelId="{B6B38F94-A0C1-4A72-9D39-C270D9AE3B33}" type="presParOf" srcId="{AAA21034-56D9-4049-9CC3-019B9B8A4467}" destId="{33AB1E2F-69FB-4C3E-9653-648257052797}" srcOrd="0" destOrd="0" presId="urn:microsoft.com/office/officeart/2018/2/layout/IconVerticalSolidList"/>
    <dgm:cxn modelId="{57A2A18D-1488-4CA9-A754-38E01E0C44F6}" type="presParOf" srcId="{AAA21034-56D9-4049-9CC3-019B9B8A4467}" destId="{7DBEB65E-71ED-4A13-A4A4-2ECCF186E685}" srcOrd="1" destOrd="0" presId="urn:microsoft.com/office/officeart/2018/2/layout/IconVerticalSolidList"/>
    <dgm:cxn modelId="{8FFB0D50-3B32-402D-B66C-63314EE50427}" type="presParOf" srcId="{AAA21034-56D9-4049-9CC3-019B9B8A4467}" destId="{FE4FB588-8118-47EF-AA62-104F788A9F90}" srcOrd="2" destOrd="0" presId="urn:microsoft.com/office/officeart/2018/2/layout/IconVerticalSolidList"/>
    <dgm:cxn modelId="{295F7F58-442A-4B1B-BF45-9A9A84C8B189}" type="presParOf" srcId="{AAA21034-56D9-4049-9CC3-019B9B8A4467}" destId="{0A956223-8BE3-4D88-8241-8998E773F4CB}" srcOrd="3" destOrd="0" presId="urn:microsoft.com/office/officeart/2018/2/layout/IconVerticalSolidList"/>
    <dgm:cxn modelId="{01F3F764-A069-4C52-944C-7947FDCF2C13}" type="presParOf" srcId="{1416BE15-B8E5-4838-BEAB-E2186F191B89}" destId="{D40A4B06-97D1-4370-BFBF-ACBD580ACECD}" srcOrd="3" destOrd="0" presId="urn:microsoft.com/office/officeart/2018/2/layout/IconVerticalSolidList"/>
    <dgm:cxn modelId="{E9ECFF49-1372-4F35-9476-42FBCA9E1086}" type="presParOf" srcId="{1416BE15-B8E5-4838-BEAB-E2186F191B89}" destId="{4A3B5CD0-7278-4C55-944A-722627489E47}" srcOrd="4" destOrd="0" presId="urn:microsoft.com/office/officeart/2018/2/layout/IconVerticalSolidList"/>
    <dgm:cxn modelId="{777640BB-0C33-459E-A555-53447E39F234}" type="presParOf" srcId="{4A3B5CD0-7278-4C55-944A-722627489E47}" destId="{077FAAFA-D29C-4ED9-8A5E-466C9D676DB1}" srcOrd="0" destOrd="0" presId="urn:microsoft.com/office/officeart/2018/2/layout/IconVerticalSolidList"/>
    <dgm:cxn modelId="{B4485A94-01C0-46CC-A2D3-6956EBAFA912}" type="presParOf" srcId="{4A3B5CD0-7278-4C55-944A-722627489E47}" destId="{60C6D609-95F5-46F7-A3C7-20A0CCD028F0}" srcOrd="1" destOrd="0" presId="urn:microsoft.com/office/officeart/2018/2/layout/IconVerticalSolidList"/>
    <dgm:cxn modelId="{B98B415D-5268-4F6C-AE59-3FF85C95A4EA}" type="presParOf" srcId="{4A3B5CD0-7278-4C55-944A-722627489E47}" destId="{CBF7BC90-C7AF-4578-8085-C40D216E884E}" srcOrd="2" destOrd="0" presId="urn:microsoft.com/office/officeart/2018/2/layout/IconVerticalSolidList"/>
    <dgm:cxn modelId="{991D004D-36EC-4AD9-9303-1138009F57D6}" type="presParOf" srcId="{4A3B5CD0-7278-4C55-944A-722627489E47}" destId="{9A9941AF-495C-428C-A93A-C34FFA1FEE6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75960DC-5E87-4231-9782-78001CC8D258}"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4210E53-604E-442F-B318-27EC476EC480}">
      <dgm:prSet/>
      <dgm:spPr/>
      <dgm:t>
        <a:bodyPr/>
        <a:lstStyle/>
        <a:p>
          <a:r>
            <a:rPr lang="en-IN" b="1"/>
            <a:t>3. Product Information Services- </a:t>
          </a:r>
          <a:r>
            <a:rPr lang="en-IN"/>
            <a:t>It is a specialised service of information industry in which access is provided to information goods, such as books and databases and also to various library services like traditional library services , market research services and alerting services.</a:t>
          </a:r>
          <a:endParaRPr lang="en-US"/>
        </a:p>
      </dgm:t>
    </dgm:pt>
    <dgm:pt modelId="{BCF2BDDF-7149-4138-9EAE-0DB98914ADB4}" type="parTrans" cxnId="{F0375EBD-08AE-4C8C-85BD-BE54E978382B}">
      <dgm:prSet/>
      <dgm:spPr/>
      <dgm:t>
        <a:bodyPr/>
        <a:lstStyle/>
        <a:p>
          <a:endParaRPr lang="en-US"/>
        </a:p>
      </dgm:t>
    </dgm:pt>
    <dgm:pt modelId="{CBFD39FF-1380-4CB4-AF19-DD91FA52C0A1}" type="sibTrans" cxnId="{F0375EBD-08AE-4C8C-85BD-BE54E978382B}">
      <dgm:prSet/>
      <dgm:spPr/>
      <dgm:t>
        <a:bodyPr/>
        <a:lstStyle/>
        <a:p>
          <a:endParaRPr lang="en-US"/>
        </a:p>
      </dgm:t>
    </dgm:pt>
    <dgm:pt modelId="{8AD2F130-E612-493C-B1A4-84C894BC274B}">
      <dgm:prSet/>
      <dgm:spPr/>
      <dgm:t>
        <a:bodyPr/>
        <a:lstStyle/>
        <a:p>
          <a:r>
            <a:rPr lang="en-IN" b="1"/>
            <a:t>4. Data Bank-  </a:t>
          </a:r>
          <a:r>
            <a:rPr lang="en-IN"/>
            <a:t>It is a repository of information on one or more subjects- a database organised in a way to facilitate local or remote information retrieval and is able to process many continual queries over a long period of time. </a:t>
          </a:r>
          <a:endParaRPr lang="en-US"/>
        </a:p>
      </dgm:t>
    </dgm:pt>
    <dgm:pt modelId="{74370E27-478E-4707-965E-A59C7E3400D7}" type="parTrans" cxnId="{F477E1CA-53D4-4392-95A1-8131011069F1}">
      <dgm:prSet/>
      <dgm:spPr/>
      <dgm:t>
        <a:bodyPr/>
        <a:lstStyle/>
        <a:p>
          <a:endParaRPr lang="en-US"/>
        </a:p>
      </dgm:t>
    </dgm:pt>
    <dgm:pt modelId="{45F8A2F0-F845-4A8B-95AF-FBE595AA1750}" type="sibTrans" cxnId="{F477E1CA-53D4-4392-95A1-8131011069F1}">
      <dgm:prSet/>
      <dgm:spPr/>
      <dgm:t>
        <a:bodyPr/>
        <a:lstStyle/>
        <a:p>
          <a:endParaRPr lang="en-US"/>
        </a:p>
      </dgm:t>
    </dgm:pt>
    <dgm:pt modelId="{F2C2890F-D044-41DD-842A-D902B1E8C137}" type="pres">
      <dgm:prSet presAssocID="{C75960DC-5E87-4231-9782-78001CC8D258}" presName="root" presStyleCnt="0">
        <dgm:presLayoutVars>
          <dgm:dir/>
          <dgm:resizeHandles val="exact"/>
        </dgm:presLayoutVars>
      </dgm:prSet>
      <dgm:spPr/>
    </dgm:pt>
    <dgm:pt modelId="{58D50C2D-B0FF-448B-BB0F-FDBE1B24CB1A}" type="pres">
      <dgm:prSet presAssocID="{14210E53-604E-442F-B318-27EC476EC480}" presName="compNode" presStyleCnt="0"/>
      <dgm:spPr/>
    </dgm:pt>
    <dgm:pt modelId="{58F0BBAD-1534-481A-BE31-E97A455A63C5}" type="pres">
      <dgm:prSet presAssocID="{14210E53-604E-442F-B318-27EC476EC480}" presName="bgRect" presStyleLbl="bgShp" presStyleIdx="0" presStyleCnt="2"/>
      <dgm:spPr/>
    </dgm:pt>
    <dgm:pt modelId="{9BF3E7A8-A520-4019-8AFE-DE282C6EA35A}" type="pres">
      <dgm:prSet presAssocID="{14210E53-604E-442F-B318-27EC476EC48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14DC778D-B631-4CA5-A671-5A821A866A86}" type="pres">
      <dgm:prSet presAssocID="{14210E53-604E-442F-B318-27EC476EC480}" presName="spaceRect" presStyleCnt="0"/>
      <dgm:spPr/>
    </dgm:pt>
    <dgm:pt modelId="{66DCDBD3-6641-475D-9E33-AA5F1BBA3CC9}" type="pres">
      <dgm:prSet presAssocID="{14210E53-604E-442F-B318-27EC476EC480}" presName="parTx" presStyleLbl="revTx" presStyleIdx="0" presStyleCnt="2">
        <dgm:presLayoutVars>
          <dgm:chMax val="0"/>
          <dgm:chPref val="0"/>
        </dgm:presLayoutVars>
      </dgm:prSet>
      <dgm:spPr/>
    </dgm:pt>
    <dgm:pt modelId="{954FFA4A-B410-434C-861F-169EC712D700}" type="pres">
      <dgm:prSet presAssocID="{CBFD39FF-1380-4CB4-AF19-DD91FA52C0A1}" presName="sibTrans" presStyleCnt="0"/>
      <dgm:spPr/>
    </dgm:pt>
    <dgm:pt modelId="{A1F5E828-8178-403B-8E5B-244AE9CF8D77}" type="pres">
      <dgm:prSet presAssocID="{8AD2F130-E612-493C-B1A4-84C894BC274B}" presName="compNode" presStyleCnt="0"/>
      <dgm:spPr/>
    </dgm:pt>
    <dgm:pt modelId="{54164B5F-FCE3-475A-9128-933041C09BE5}" type="pres">
      <dgm:prSet presAssocID="{8AD2F130-E612-493C-B1A4-84C894BC274B}" presName="bgRect" presStyleLbl="bgShp" presStyleIdx="1" presStyleCnt="2"/>
      <dgm:spPr/>
    </dgm:pt>
    <dgm:pt modelId="{33DA4100-5872-4D30-B2F4-3C56A6F5AB10}" type="pres">
      <dgm:prSet presAssocID="{8AD2F130-E612-493C-B1A4-84C894BC274B}"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atabase"/>
        </a:ext>
      </dgm:extLst>
    </dgm:pt>
    <dgm:pt modelId="{84872F00-B352-4D3F-8FD7-835218465A47}" type="pres">
      <dgm:prSet presAssocID="{8AD2F130-E612-493C-B1A4-84C894BC274B}" presName="spaceRect" presStyleCnt="0"/>
      <dgm:spPr/>
    </dgm:pt>
    <dgm:pt modelId="{6BEABAAA-2FE0-4C13-9C15-EF1A31FF7C6F}" type="pres">
      <dgm:prSet presAssocID="{8AD2F130-E612-493C-B1A4-84C894BC274B}" presName="parTx" presStyleLbl="revTx" presStyleIdx="1" presStyleCnt="2">
        <dgm:presLayoutVars>
          <dgm:chMax val="0"/>
          <dgm:chPref val="0"/>
        </dgm:presLayoutVars>
      </dgm:prSet>
      <dgm:spPr/>
    </dgm:pt>
  </dgm:ptLst>
  <dgm:cxnLst>
    <dgm:cxn modelId="{AE8B810C-2F25-4980-8B57-298C078F173F}" type="presOf" srcId="{8AD2F130-E612-493C-B1A4-84C894BC274B}" destId="{6BEABAAA-2FE0-4C13-9C15-EF1A31FF7C6F}" srcOrd="0" destOrd="0" presId="urn:microsoft.com/office/officeart/2018/2/layout/IconVerticalSolidList"/>
    <dgm:cxn modelId="{FB445837-8F55-4A93-8BC6-E69344923CDC}" type="presOf" srcId="{14210E53-604E-442F-B318-27EC476EC480}" destId="{66DCDBD3-6641-475D-9E33-AA5F1BBA3CC9}" srcOrd="0" destOrd="0" presId="urn:microsoft.com/office/officeart/2018/2/layout/IconVerticalSolidList"/>
    <dgm:cxn modelId="{3F774A4B-8366-43F6-A64B-8E7939C61335}" type="presOf" srcId="{C75960DC-5E87-4231-9782-78001CC8D258}" destId="{F2C2890F-D044-41DD-842A-D902B1E8C137}" srcOrd="0" destOrd="0" presId="urn:microsoft.com/office/officeart/2018/2/layout/IconVerticalSolidList"/>
    <dgm:cxn modelId="{F0375EBD-08AE-4C8C-85BD-BE54E978382B}" srcId="{C75960DC-5E87-4231-9782-78001CC8D258}" destId="{14210E53-604E-442F-B318-27EC476EC480}" srcOrd="0" destOrd="0" parTransId="{BCF2BDDF-7149-4138-9EAE-0DB98914ADB4}" sibTransId="{CBFD39FF-1380-4CB4-AF19-DD91FA52C0A1}"/>
    <dgm:cxn modelId="{F477E1CA-53D4-4392-95A1-8131011069F1}" srcId="{C75960DC-5E87-4231-9782-78001CC8D258}" destId="{8AD2F130-E612-493C-B1A4-84C894BC274B}" srcOrd="1" destOrd="0" parTransId="{74370E27-478E-4707-965E-A59C7E3400D7}" sibTransId="{45F8A2F0-F845-4A8B-95AF-FBE595AA1750}"/>
    <dgm:cxn modelId="{1DEBA94C-304B-4BF8-9209-AC4700DA9CF5}" type="presParOf" srcId="{F2C2890F-D044-41DD-842A-D902B1E8C137}" destId="{58D50C2D-B0FF-448B-BB0F-FDBE1B24CB1A}" srcOrd="0" destOrd="0" presId="urn:microsoft.com/office/officeart/2018/2/layout/IconVerticalSolidList"/>
    <dgm:cxn modelId="{112B0AE4-A139-44AF-995A-3FDFB0CD5EAF}" type="presParOf" srcId="{58D50C2D-B0FF-448B-BB0F-FDBE1B24CB1A}" destId="{58F0BBAD-1534-481A-BE31-E97A455A63C5}" srcOrd="0" destOrd="0" presId="urn:microsoft.com/office/officeart/2018/2/layout/IconVerticalSolidList"/>
    <dgm:cxn modelId="{DBCFC425-2475-48A8-9D56-F33CCF087030}" type="presParOf" srcId="{58D50C2D-B0FF-448B-BB0F-FDBE1B24CB1A}" destId="{9BF3E7A8-A520-4019-8AFE-DE282C6EA35A}" srcOrd="1" destOrd="0" presId="urn:microsoft.com/office/officeart/2018/2/layout/IconVerticalSolidList"/>
    <dgm:cxn modelId="{B7A76C50-6B2F-45FC-9AAD-EEFB07BBF4DD}" type="presParOf" srcId="{58D50C2D-B0FF-448B-BB0F-FDBE1B24CB1A}" destId="{14DC778D-B631-4CA5-A671-5A821A866A86}" srcOrd="2" destOrd="0" presId="urn:microsoft.com/office/officeart/2018/2/layout/IconVerticalSolidList"/>
    <dgm:cxn modelId="{E1B05256-8771-49AA-B211-6EC1DCC0052D}" type="presParOf" srcId="{58D50C2D-B0FF-448B-BB0F-FDBE1B24CB1A}" destId="{66DCDBD3-6641-475D-9E33-AA5F1BBA3CC9}" srcOrd="3" destOrd="0" presId="urn:microsoft.com/office/officeart/2018/2/layout/IconVerticalSolidList"/>
    <dgm:cxn modelId="{882FE7EB-10FE-4B0A-81A5-2C0A1A53D1A7}" type="presParOf" srcId="{F2C2890F-D044-41DD-842A-D902B1E8C137}" destId="{954FFA4A-B410-434C-861F-169EC712D700}" srcOrd="1" destOrd="0" presId="urn:microsoft.com/office/officeart/2018/2/layout/IconVerticalSolidList"/>
    <dgm:cxn modelId="{2B5908E3-F428-4D20-8DA8-5D22D78D2246}" type="presParOf" srcId="{F2C2890F-D044-41DD-842A-D902B1E8C137}" destId="{A1F5E828-8178-403B-8E5B-244AE9CF8D77}" srcOrd="2" destOrd="0" presId="urn:microsoft.com/office/officeart/2018/2/layout/IconVerticalSolidList"/>
    <dgm:cxn modelId="{6BB3982D-CF42-4737-9994-7A7085BD14D1}" type="presParOf" srcId="{A1F5E828-8178-403B-8E5B-244AE9CF8D77}" destId="{54164B5F-FCE3-475A-9128-933041C09BE5}" srcOrd="0" destOrd="0" presId="urn:microsoft.com/office/officeart/2018/2/layout/IconVerticalSolidList"/>
    <dgm:cxn modelId="{676ED1AE-62A8-4846-A65C-7872F9EB9A18}" type="presParOf" srcId="{A1F5E828-8178-403B-8E5B-244AE9CF8D77}" destId="{33DA4100-5872-4D30-B2F4-3C56A6F5AB10}" srcOrd="1" destOrd="0" presId="urn:microsoft.com/office/officeart/2018/2/layout/IconVerticalSolidList"/>
    <dgm:cxn modelId="{429CC2EF-D0F5-487B-A9BC-EFEC38437077}" type="presParOf" srcId="{A1F5E828-8178-403B-8E5B-244AE9CF8D77}" destId="{84872F00-B352-4D3F-8FD7-835218465A47}" srcOrd="2" destOrd="0" presId="urn:microsoft.com/office/officeart/2018/2/layout/IconVerticalSolidList"/>
    <dgm:cxn modelId="{1501F9ED-EC31-4303-86E6-978399F585E6}" type="presParOf" srcId="{A1F5E828-8178-403B-8E5B-244AE9CF8D77}" destId="{6BEABAAA-2FE0-4C13-9C15-EF1A31FF7C6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176B67-7D48-42C6-8F5A-692EF0184A83}">
      <dsp:nvSpPr>
        <dsp:cNvPr id="0" name=""/>
        <dsp:cNvSpPr/>
      </dsp:nvSpPr>
      <dsp:spPr>
        <a:xfrm>
          <a:off x="0" y="0"/>
          <a:ext cx="5303043" cy="1095507"/>
        </a:xfrm>
        <a:prstGeom prst="roundRect">
          <a:avLst>
            <a:gd name="adj" fmla="val 10000"/>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IN" sz="1600" b="1" kern="1200"/>
            <a:t>Modern libraries are rightly known as the information centres actively engaged in making optimum use of information resources.</a:t>
          </a:r>
          <a:endParaRPr lang="en-US" sz="1600" kern="1200"/>
        </a:p>
      </dsp:txBody>
      <dsp:txXfrm>
        <a:off x="32086" y="32086"/>
        <a:ext cx="4028335" cy="1031335"/>
      </dsp:txXfrm>
    </dsp:sp>
    <dsp:sp modelId="{D032A1BF-6344-43F8-8ACB-937F2E4A9E7E}">
      <dsp:nvSpPr>
        <dsp:cNvPr id="0" name=""/>
        <dsp:cNvSpPr/>
      </dsp:nvSpPr>
      <dsp:spPr>
        <a:xfrm>
          <a:off x="444129" y="1294691"/>
          <a:ext cx="5303043" cy="1095507"/>
        </a:xfrm>
        <a:prstGeom prst="roundRect">
          <a:avLst>
            <a:gd name="adj" fmla="val 10000"/>
          </a:avLst>
        </a:prstGeom>
        <a:gradFill rotWithShape="0">
          <a:gsLst>
            <a:gs pos="0">
              <a:schemeClr val="accent2">
                <a:hueOff val="-988095"/>
                <a:satOff val="4733"/>
                <a:lumOff val="4379"/>
                <a:alphaOff val="0"/>
                <a:tint val="96000"/>
                <a:lumMod val="100000"/>
              </a:schemeClr>
            </a:gs>
            <a:gs pos="78000">
              <a:schemeClr val="accent2">
                <a:hueOff val="-988095"/>
                <a:satOff val="4733"/>
                <a:lumOff val="437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IN" sz="1600" b="1" kern="1200"/>
            <a:t>Today, readers need not only books and other reading material from the library but they need exact information regarding their problem of study.</a:t>
          </a:r>
          <a:endParaRPr lang="en-US" sz="1600" kern="1200"/>
        </a:p>
      </dsp:txBody>
      <dsp:txXfrm>
        <a:off x="476215" y="1326777"/>
        <a:ext cx="4082661" cy="1031335"/>
      </dsp:txXfrm>
    </dsp:sp>
    <dsp:sp modelId="{6B9A73C2-DD51-4391-A320-C74C35933255}">
      <dsp:nvSpPr>
        <dsp:cNvPr id="0" name=""/>
        <dsp:cNvSpPr/>
      </dsp:nvSpPr>
      <dsp:spPr>
        <a:xfrm>
          <a:off x="881630" y="2589382"/>
          <a:ext cx="5303043" cy="1095507"/>
        </a:xfrm>
        <a:prstGeom prst="roundRect">
          <a:avLst>
            <a:gd name="adj" fmla="val 10000"/>
          </a:avLst>
        </a:prstGeom>
        <a:gradFill rotWithShape="0">
          <a:gsLst>
            <a:gs pos="0">
              <a:schemeClr val="accent2">
                <a:hueOff val="-1976191"/>
                <a:satOff val="9467"/>
                <a:lumOff val="8758"/>
                <a:alphaOff val="0"/>
                <a:tint val="96000"/>
                <a:lumMod val="100000"/>
              </a:schemeClr>
            </a:gs>
            <a:gs pos="78000">
              <a:schemeClr val="accent2">
                <a:hueOff val="-1976191"/>
                <a:satOff val="9467"/>
                <a:lumOff val="875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IN" sz="1600" b="1" kern="1200"/>
            <a:t>Today, libraries provide timely access to relevant information by collecting, storing and processing recorded information.</a:t>
          </a:r>
          <a:endParaRPr lang="en-US" sz="1600" kern="1200"/>
        </a:p>
      </dsp:txBody>
      <dsp:txXfrm>
        <a:off x="913716" y="2621468"/>
        <a:ext cx="4089290" cy="1031335"/>
      </dsp:txXfrm>
    </dsp:sp>
    <dsp:sp modelId="{BA482004-2E91-4FC4-8ABE-38376F4E81CF}">
      <dsp:nvSpPr>
        <dsp:cNvPr id="0" name=""/>
        <dsp:cNvSpPr/>
      </dsp:nvSpPr>
      <dsp:spPr>
        <a:xfrm>
          <a:off x="1325760" y="3884073"/>
          <a:ext cx="5303043" cy="1095507"/>
        </a:xfrm>
        <a:prstGeom prst="roundRect">
          <a:avLst>
            <a:gd name="adj" fmla="val 10000"/>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IN" sz="1600" b="1" kern="1200"/>
            <a:t>Today, libraries are known as information centre, library service as information service and librarian as information officer.</a:t>
          </a:r>
          <a:endParaRPr lang="en-US" sz="1600" kern="1200"/>
        </a:p>
      </dsp:txBody>
      <dsp:txXfrm>
        <a:off x="1357846" y="3916159"/>
        <a:ext cx="4082661" cy="1031335"/>
      </dsp:txXfrm>
    </dsp:sp>
    <dsp:sp modelId="{9114438F-7D24-4871-BCFF-56BF235E2FD0}">
      <dsp:nvSpPr>
        <dsp:cNvPr id="0" name=""/>
        <dsp:cNvSpPr/>
      </dsp:nvSpPr>
      <dsp:spPr>
        <a:xfrm>
          <a:off x="4590963" y="839059"/>
          <a:ext cx="712080" cy="712080"/>
        </a:xfrm>
        <a:prstGeom prst="downArrow">
          <a:avLst>
            <a:gd name="adj1" fmla="val 55000"/>
            <a:gd name="adj2" fmla="val 45000"/>
          </a:avLst>
        </a:prstGeom>
        <a:solidFill>
          <a:schemeClr val="accent2">
            <a:tint val="40000"/>
            <a:alpha val="90000"/>
            <a:hueOff val="0"/>
            <a:satOff val="0"/>
            <a:lumOff val="0"/>
            <a:alphaOff val="0"/>
          </a:schemeClr>
        </a:solidFill>
        <a:ln w="12700"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endParaRPr lang="en-US" sz="3300" kern="1200"/>
        </a:p>
      </dsp:txBody>
      <dsp:txXfrm>
        <a:off x="4751181" y="839059"/>
        <a:ext cx="391644" cy="535840"/>
      </dsp:txXfrm>
    </dsp:sp>
    <dsp:sp modelId="{B23F1547-1C5C-4132-B539-3C63407D8388}">
      <dsp:nvSpPr>
        <dsp:cNvPr id="0" name=""/>
        <dsp:cNvSpPr/>
      </dsp:nvSpPr>
      <dsp:spPr>
        <a:xfrm>
          <a:off x="5035092" y="2133750"/>
          <a:ext cx="712080" cy="712080"/>
        </a:xfrm>
        <a:prstGeom prst="downArrow">
          <a:avLst>
            <a:gd name="adj1" fmla="val 55000"/>
            <a:gd name="adj2" fmla="val 45000"/>
          </a:avLst>
        </a:prstGeom>
        <a:solidFill>
          <a:schemeClr val="accent2">
            <a:tint val="40000"/>
            <a:alpha val="90000"/>
            <a:hueOff val="-2045920"/>
            <a:satOff val="22554"/>
            <a:lumOff val="2148"/>
            <a:alphaOff val="0"/>
          </a:schemeClr>
        </a:solidFill>
        <a:ln w="12700" cap="rnd" cmpd="sng" algn="ctr">
          <a:solidFill>
            <a:schemeClr val="accent2">
              <a:tint val="40000"/>
              <a:alpha val="90000"/>
              <a:hueOff val="-2045920"/>
              <a:satOff val="22554"/>
              <a:lumOff val="214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endParaRPr lang="en-US" sz="3300" kern="1200"/>
        </a:p>
      </dsp:txBody>
      <dsp:txXfrm>
        <a:off x="5195310" y="2133750"/>
        <a:ext cx="391644" cy="535840"/>
      </dsp:txXfrm>
    </dsp:sp>
    <dsp:sp modelId="{FDD130F8-1326-40D3-B8AD-5F5DA8520788}">
      <dsp:nvSpPr>
        <dsp:cNvPr id="0" name=""/>
        <dsp:cNvSpPr/>
      </dsp:nvSpPr>
      <dsp:spPr>
        <a:xfrm>
          <a:off x="5472594" y="3428441"/>
          <a:ext cx="712080" cy="712080"/>
        </a:xfrm>
        <a:prstGeom prst="downArrow">
          <a:avLst>
            <a:gd name="adj1" fmla="val 55000"/>
            <a:gd name="adj2" fmla="val 45000"/>
          </a:avLst>
        </a:prstGeom>
        <a:solidFill>
          <a:schemeClr val="accent2">
            <a:tint val="40000"/>
            <a:alpha val="90000"/>
            <a:hueOff val="-4091839"/>
            <a:satOff val="45107"/>
            <a:lumOff val="4296"/>
            <a:alphaOff val="0"/>
          </a:schemeClr>
        </a:solidFill>
        <a:ln w="12700" cap="rnd" cmpd="sng" algn="ctr">
          <a:solidFill>
            <a:schemeClr val="accent2">
              <a:tint val="40000"/>
              <a:alpha val="90000"/>
              <a:hueOff val="-4091839"/>
              <a:satOff val="45107"/>
              <a:lumOff val="429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endParaRPr lang="en-US" sz="3300" kern="1200"/>
        </a:p>
      </dsp:txBody>
      <dsp:txXfrm>
        <a:off x="5632812" y="3428441"/>
        <a:ext cx="391644" cy="53584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78CF16-4CDA-4372-837D-A29281BFAB92}">
      <dsp:nvSpPr>
        <dsp:cNvPr id="0" name=""/>
        <dsp:cNvSpPr/>
      </dsp:nvSpPr>
      <dsp:spPr>
        <a:xfrm>
          <a:off x="0" y="607"/>
          <a:ext cx="6628804" cy="142239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74BAFB-52A5-44FF-982F-57E8077D27AB}">
      <dsp:nvSpPr>
        <dsp:cNvPr id="0" name=""/>
        <dsp:cNvSpPr/>
      </dsp:nvSpPr>
      <dsp:spPr>
        <a:xfrm>
          <a:off x="430272" y="320645"/>
          <a:ext cx="782314" cy="7823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DDC1335-6C70-4B50-8712-B9FF598AE0FB}">
      <dsp:nvSpPr>
        <dsp:cNvPr id="0" name=""/>
        <dsp:cNvSpPr/>
      </dsp:nvSpPr>
      <dsp:spPr>
        <a:xfrm>
          <a:off x="1642860" y="607"/>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711200">
            <a:lnSpc>
              <a:spcPct val="90000"/>
            </a:lnSpc>
            <a:spcBef>
              <a:spcPct val="0"/>
            </a:spcBef>
            <a:spcAft>
              <a:spcPct val="35000"/>
            </a:spcAft>
            <a:buNone/>
          </a:pPr>
          <a:r>
            <a:rPr lang="en-IN" sz="1600" kern="1200"/>
            <a:t>By type of materials, these information centres may be of following types-</a:t>
          </a:r>
          <a:endParaRPr lang="en-US" sz="1600" kern="1200"/>
        </a:p>
      </dsp:txBody>
      <dsp:txXfrm>
        <a:off x="1642860" y="607"/>
        <a:ext cx="4985943" cy="1422390"/>
      </dsp:txXfrm>
    </dsp:sp>
    <dsp:sp modelId="{675AF176-C3CE-42D6-939C-43D655C450EE}">
      <dsp:nvSpPr>
        <dsp:cNvPr id="0" name=""/>
        <dsp:cNvSpPr/>
      </dsp:nvSpPr>
      <dsp:spPr>
        <a:xfrm>
          <a:off x="0" y="1778595"/>
          <a:ext cx="6628804" cy="142239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3C31DB-789D-4C5B-A185-74A38A9C1AA1}">
      <dsp:nvSpPr>
        <dsp:cNvPr id="0" name=""/>
        <dsp:cNvSpPr/>
      </dsp:nvSpPr>
      <dsp:spPr>
        <a:xfrm>
          <a:off x="430272" y="2098633"/>
          <a:ext cx="782314" cy="7823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5DBDDF9-F580-4D45-85C3-136601BF2334}">
      <dsp:nvSpPr>
        <dsp:cNvPr id="0" name=""/>
        <dsp:cNvSpPr/>
      </dsp:nvSpPr>
      <dsp:spPr>
        <a:xfrm>
          <a:off x="1642860" y="1778595"/>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711200">
            <a:lnSpc>
              <a:spcPct val="90000"/>
            </a:lnSpc>
            <a:spcBef>
              <a:spcPct val="0"/>
            </a:spcBef>
            <a:spcAft>
              <a:spcPct val="35000"/>
            </a:spcAft>
            <a:buNone/>
          </a:pPr>
          <a:r>
            <a:rPr lang="en-IN" sz="1600" b="1" kern="1200"/>
            <a:t>1. Standards- </a:t>
          </a:r>
          <a:r>
            <a:rPr lang="en-IN" sz="1600" kern="1200"/>
            <a:t>It is a technical document designed to be used as a rule, guideline or definition that helps to do something in an agreed way. Any organisation can establish standards for internal or external use having technical specifications.</a:t>
          </a:r>
          <a:endParaRPr lang="en-US" sz="1600" kern="1200"/>
        </a:p>
      </dsp:txBody>
      <dsp:txXfrm>
        <a:off x="1642860" y="1778595"/>
        <a:ext cx="4985943" cy="1422390"/>
      </dsp:txXfrm>
    </dsp:sp>
    <dsp:sp modelId="{5AE25BCB-5C01-4361-82DF-AD39425EC44C}">
      <dsp:nvSpPr>
        <dsp:cNvPr id="0" name=""/>
        <dsp:cNvSpPr/>
      </dsp:nvSpPr>
      <dsp:spPr>
        <a:xfrm>
          <a:off x="0" y="3556583"/>
          <a:ext cx="6628804" cy="142239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94F8D2-EA29-4C74-96D0-1690ADDDEF51}">
      <dsp:nvSpPr>
        <dsp:cNvPr id="0" name=""/>
        <dsp:cNvSpPr/>
      </dsp:nvSpPr>
      <dsp:spPr>
        <a:xfrm>
          <a:off x="430272" y="3876620"/>
          <a:ext cx="782314" cy="7823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0DCAB7E-6FD5-4F39-8674-405EDF68005D}">
      <dsp:nvSpPr>
        <dsp:cNvPr id="0" name=""/>
        <dsp:cNvSpPr/>
      </dsp:nvSpPr>
      <dsp:spPr>
        <a:xfrm>
          <a:off x="1642860" y="3556583"/>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711200">
            <a:lnSpc>
              <a:spcPct val="90000"/>
            </a:lnSpc>
            <a:spcBef>
              <a:spcPct val="0"/>
            </a:spcBef>
            <a:spcAft>
              <a:spcPct val="35000"/>
            </a:spcAft>
            <a:buNone/>
          </a:pPr>
          <a:r>
            <a:rPr lang="en-IN" sz="1600" b="1" kern="1200"/>
            <a:t>2. Patents- </a:t>
          </a:r>
          <a:r>
            <a:rPr lang="en-IN" sz="1600" kern="1200"/>
            <a:t>A patent is a right granted to an inventor which excludes others from making, using, selling and importing an invention.</a:t>
          </a:r>
          <a:endParaRPr lang="en-US" sz="1600" kern="1200"/>
        </a:p>
      </dsp:txBody>
      <dsp:txXfrm>
        <a:off x="1642860" y="3556583"/>
        <a:ext cx="4985943" cy="142239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D406B7-05CA-4098-93E2-3359000B6E05}">
      <dsp:nvSpPr>
        <dsp:cNvPr id="0" name=""/>
        <dsp:cNvSpPr/>
      </dsp:nvSpPr>
      <dsp:spPr>
        <a:xfrm>
          <a:off x="0" y="433470"/>
          <a:ext cx="6628804" cy="2021759"/>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IN" sz="2400" b="1" kern="1200"/>
            <a:t>3. Engineering Drawings- </a:t>
          </a:r>
          <a:r>
            <a:rPr lang="en-IN" sz="2400" kern="1200"/>
            <a:t>It is a type of technical drawing which is used to fully and clearly define requirements of engineered items and to communicate ideas and information from one mind to another.</a:t>
          </a:r>
          <a:endParaRPr lang="en-US" sz="2400" kern="1200"/>
        </a:p>
      </dsp:txBody>
      <dsp:txXfrm>
        <a:off x="98694" y="532164"/>
        <a:ext cx="6431416" cy="1824371"/>
      </dsp:txXfrm>
    </dsp:sp>
    <dsp:sp modelId="{BC5FCC9F-B8FD-42BC-A285-8881B7FFBD2D}">
      <dsp:nvSpPr>
        <dsp:cNvPr id="0" name=""/>
        <dsp:cNvSpPr/>
      </dsp:nvSpPr>
      <dsp:spPr>
        <a:xfrm>
          <a:off x="0" y="2524350"/>
          <a:ext cx="6628804" cy="2021759"/>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IN" sz="2400" b="1" kern="1200"/>
            <a:t>4. Audio-Visual Materials- </a:t>
          </a:r>
          <a:r>
            <a:rPr lang="en-IN" sz="2400" kern="1200"/>
            <a:t>These are non-book materials  that can be understood by observing visual aspect of any thing’s. These are helpful in increasing the effectiveness of teaching, learning and research purpose.</a:t>
          </a:r>
          <a:endParaRPr lang="en-US" sz="2400" kern="1200"/>
        </a:p>
      </dsp:txBody>
      <dsp:txXfrm>
        <a:off x="98694" y="2623044"/>
        <a:ext cx="6431416" cy="182437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95AF4F-0E68-4DD3-AC90-75FF2141053F}">
      <dsp:nvSpPr>
        <dsp:cNvPr id="0" name=""/>
        <dsp:cNvSpPr/>
      </dsp:nvSpPr>
      <dsp:spPr>
        <a:xfrm>
          <a:off x="0" y="607"/>
          <a:ext cx="6628804" cy="142239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54E95B-B27D-4C27-8BF2-0F6B856C9B6D}">
      <dsp:nvSpPr>
        <dsp:cNvPr id="0" name=""/>
        <dsp:cNvSpPr/>
      </dsp:nvSpPr>
      <dsp:spPr>
        <a:xfrm>
          <a:off x="430272" y="320645"/>
          <a:ext cx="782314" cy="7823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7D4AFC1-CAB9-4A0E-8B13-06669108D515}">
      <dsp:nvSpPr>
        <dsp:cNvPr id="0" name=""/>
        <dsp:cNvSpPr/>
      </dsp:nvSpPr>
      <dsp:spPr>
        <a:xfrm>
          <a:off x="1642860" y="607"/>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711200">
            <a:lnSpc>
              <a:spcPct val="90000"/>
            </a:lnSpc>
            <a:spcBef>
              <a:spcPct val="0"/>
            </a:spcBef>
            <a:spcAft>
              <a:spcPct val="35000"/>
            </a:spcAft>
            <a:buNone/>
          </a:pPr>
          <a:r>
            <a:rPr lang="en-IN" sz="1600" kern="1200"/>
            <a:t>By service in terms of users, the information centres may be of following types-</a:t>
          </a:r>
          <a:endParaRPr lang="en-US" sz="1600" kern="1200"/>
        </a:p>
      </dsp:txBody>
      <dsp:txXfrm>
        <a:off x="1642860" y="607"/>
        <a:ext cx="4985943" cy="1422390"/>
      </dsp:txXfrm>
    </dsp:sp>
    <dsp:sp modelId="{25B6888D-1318-4AA3-AC25-2B5DF52A135A}">
      <dsp:nvSpPr>
        <dsp:cNvPr id="0" name=""/>
        <dsp:cNvSpPr/>
      </dsp:nvSpPr>
      <dsp:spPr>
        <a:xfrm>
          <a:off x="0" y="1778595"/>
          <a:ext cx="6628804" cy="142239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A0489A-3E9A-4154-A6F9-47D10FFE41D8}">
      <dsp:nvSpPr>
        <dsp:cNvPr id="0" name=""/>
        <dsp:cNvSpPr/>
      </dsp:nvSpPr>
      <dsp:spPr>
        <a:xfrm>
          <a:off x="430272" y="2098633"/>
          <a:ext cx="782314" cy="7823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FE65298-A003-4C78-AE75-5A40292CDCE5}">
      <dsp:nvSpPr>
        <dsp:cNvPr id="0" name=""/>
        <dsp:cNvSpPr/>
      </dsp:nvSpPr>
      <dsp:spPr>
        <a:xfrm>
          <a:off x="1642860" y="1778595"/>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711200">
            <a:lnSpc>
              <a:spcPct val="90000"/>
            </a:lnSpc>
            <a:spcBef>
              <a:spcPct val="0"/>
            </a:spcBef>
            <a:spcAft>
              <a:spcPct val="35000"/>
            </a:spcAft>
            <a:buNone/>
          </a:pPr>
          <a:r>
            <a:rPr lang="en-IN" sz="1600" b="1" kern="1200"/>
            <a:t>1.Research and Development users- </a:t>
          </a:r>
          <a:r>
            <a:rPr lang="en-IN" sz="1600" kern="1200"/>
            <a:t>These are the users actively engaged in discovering new contributions to verified knowledge or in discovering practical application of knowledge to solve a social problem.</a:t>
          </a:r>
          <a:endParaRPr lang="en-US" sz="1600" kern="1200"/>
        </a:p>
      </dsp:txBody>
      <dsp:txXfrm>
        <a:off x="1642860" y="1778595"/>
        <a:ext cx="4985943" cy="1422390"/>
      </dsp:txXfrm>
    </dsp:sp>
    <dsp:sp modelId="{3822B8DA-EAEA-4ECC-9D4D-A65BDF41E70F}">
      <dsp:nvSpPr>
        <dsp:cNvPr id="0" name=""/>
        <dsp:cNvSpPr/>
      </dsp:nvSpPr>
      <dsp:spPr>
        <a:xfrm>
          <a:off x="0" y="3556583"/>
          <a:ext cx="6628804" cy="142239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EA8733-D615-4DC1-829D-2A0E40AF9EEE}">
      <dsp:nvSpPr>
        <dsp:cNvPr id="0" name=""/>
        <dsp:cNvSpPr/>
      </dsp:nvSpPr>
      <dsp:spPr>
        <a:xfrm>
          <a:off x="430272" y="3876620"/>
          <a:ext cx="782314" cy="7823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3A6A65B-6D33-4C93-988E-DE48E3EAD492}">
      <dsp:nvSpPr>
        <dsp:cNvPr id="0" name=""/>
        <dsp:cNvSpPr/>
      </dsp:nvSpPr>
      <dsp:spPr>
        <a:xfrm>
          <a:off x="1642860" y="3556583"/>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711200">
            <a:lnSpc>
              <a:spcPct val="90000"/>
            </a:lnSpc>
            <a:spcBef>
              <a:spcPct val="0"/>
            </a:spcBef>
            <a:spcAft>
              <a:spcPct val="35000"/>
            </a:spcAft>
            <a:buNone/>
          </a:pPr>
          <a:r>
            <a:rPr lang="en-IN" sz="1600" b="1" kern="1200"/>
            <a:t>2. Research , Production and Industrial Users- </a:t>
          </a:r>
          <a:r>
            <a:rPr lang="en-IN" sz="1600" kern="1200"/>
            <a:t>These are the users devoted toward research for the progress of an industry and also to discover the ways for increasing production of industry. </a:t>
          </a:r>
          <a:endParaRPr lang="en-US" sz="1600" kern="1200"/>
        </a:p>
      </dsp:txBody>
      <dsp:txXfrm>
        <a:off x="1642860" y="3556583"/>
        <a:ext cx="4985943" cy="142239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8F1A22-8956-4F97-BA36-A061E5BDBC02}">
      <dsp:nvSpPr>
        <dsp:cNvPr id="0" name=""/>
        <dsp:cNvSpPr/>
      </dsp:nvSpPr>
      <dsp:spPr>
        <a:xfrm>
          <a:off x="0" y="96510"/>
          <a:ext cx="6628804" cy="2358719"/>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IN" sz="2400" kern="1200"/>
            <a:t>The information centres are organised to fulfil their functions in an efficient way. The main functions are Acquisition and processing of documents , their systematic storage for rapid retrieval, and various information services to satisfy the users. </a:t>
          </a:r>
          <a:endParaRPr lang="en-US" sz="2400" kern="1200"/>
        </a:p>
      </dsp:txBody>
      <dsp:txXfrm>
        <a:off x="115143" y="211653"/>
        <a:ext cx="6398518" cy="2128433"/>
      </dsp:txXfrm>
    </dsp:sp>
    <dsp:sp modelId="{8DA540BC-0EBC-4908-A01F-0033C39718C3}">
      <dsp:nvSpPr>
        <dsp:cNvPr id="0" name=""/>
        <dsp:cNvSpPr/>
      </dsp:nvSpPr>
      <dsp:spPr>
        <a:xfrm>
          <a:off x="0" y="2524350"/>
          <a:ext cx="6628804" cy="2358719"/>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IN" sz="2400" kern="1200"/>
            <a:t>According to size of library, number of users, collection strength, the personnel requirement- both professional and non- professional, administrative staff, clerical staff, should be appointed in proper quantity and quality.</a:t>
          </a:r>
          <a:endParaRPr lang="en-US" sz="2400" kern="1200"/>
        </a:p>
      </dsp:txBody>
      <dsp:txXfrm>
        <a:off x="115143" y="2639493"/>
        <a:ext cx="6398518" cy="212843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C8DDA8-8646-461E-A6F0-E608ECF9D615}">
      <dsp:nvSpPr>
        <dsp:cNvPr id="0" name=""/>
        <dsp:cNvSpPr/>
      </dsp:nvSpPr>
      <dsp:spPr>
        <a:xfrm>
          <a:off x="0" y="2066"/>
          <a:ext cx="6628804" cy="104746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62ECF2-7163-4503-BC95-642843B3BA4F}">
      <dsp:nvSpPr>
        <dsp:cNvPr id="0" name=""/>
        <dsp:cNvSpPr/>
      </dsp:nvSpPr>
      <dsp:spPr>
        <a:xfrm>
          <a:off x="316857" y="237745"/>
          <a:ext cx="576104" cy="5761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AB4439A-30C3-4499-931A-377FB0BF7B1F}">
      <dsp:nvSpPr>
        <dsp:cNvPr id="0" name=""/>
        <dsp:cNvSpPr/>
      </dsp:nvSpPr>
      <dsp:spPr>
        <a:xfrm>
          <a:off x="1209819" y="2066"/>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711200">
            <a:lnSpc>
              <a:spcPct val="90000"/>
            </a:lnSpc>
            <a:spcBef>
              <a:spcPct val="0"/>
            </a:spcBef>
            <a:spcAft>
              <a:spcPct val="35000"/>
            </a:spcAft>
            <a:buNone/>
          </a:pPr>
          <a:r>
            <a:rPr lang="en-IN" sz="1600" kern="1200"/>
            <a:t>Classifier, cataloguer, indexer, etc should be selected very carefully.</a:t>
          </a:r>
          <a:endParaRPr lang="en-US" sz="1600" kern="1200"/>
        </a:p>
      </dsp:txBody>
      <dsp:txXfrm>
        <a:off x="1209819" y="2066"/>
        <a:ext cx="5418984" cy="1047462"/>
      </dsp:txXfrm>
    </dsp:sp>
    <dsp:sp modelId="{4555F266-2D9F-4D4B-B5CE-7B0479CA6B9D}">
      <dsp:nvSpPr>
        <dsp:cNvPr id="0" name=""/>
        <dsp:cNvSpPr/>
      </dsp:nvSpPr>
      <dsp:spPr>
        <a:xfrm>
          <a:off x="0" y="1311395"/>
          <a:ext cx="6628804" cy="104746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616F872-3CD5-4FD4-8771-357CFDB72CFD}">
      <dsp:nvSpPr>
        <dsp:cNvPr id="0" name=""/>
        <dsp:cNvSpPr/>
      </dsp:nvSpPr>
      <dsp:spPr>
        <a:xfrm>
          <a:off x="316857" y="1547074"/>
          <a:ext cx="576104" cy="5761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28C74FD-7444-4532-89A6-71BD0C29B8A9}">
      <dsp:nvSpPr>
        <dsp:cNvPr id="0" name=""/>
        <dsp:cNvSpPr/>
      </dsp:nvSpPr>
      <dsp:spPr>
        <a:xfrm>
          <a:off x="1209819" y="1311395"/>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711200">
            <a:lnSpc>
              <a:spcPct val="90000"/>
            </a:lnSpc>
            <a:spcBef>
              <a:spcPct val="0"/>
            </a:spcBef>
            <a:spcAft>
              <a:spcPct val="35000"/>
            </a:spcAft>
            <a:buNone/>
          </a:pPr>
          <a:r>
            <a:rPr lang="en-IN" sz="1600" kern="1200"/>
            <a:t>For circulation services, inter library loan service, reference service, reprographic services, translation services, abstracting services , should be taken care of.</a:t>
          </a:r>
          <a:endParaRPr lang="en-US" sz="1600" kern="1200"/>
        </a:p>
      </dsp:txBody>
      <dsp:txXfrm>
        <a:off x="1209819" y="1311395"/>
        <a:ext cx="5418984" cy="1047462"/>
      </dsp:txXfrm>
    </dsp:sp>
    <dsp:sp modelId="{4DF42F8D-A246-4DFF-80BB-C4DB6EF1DF0E}">
      <dsp:nvSpPr>
        <dsp:cNvPr id="0" name=""/>
        <dsp:cNvSpPr/>
      </dsp:nvSpPr>
      <dsp:spPr>
        <a:xfrm>
          <a:off x="0" y="2620723"/>
          <a:ext cx="6628804" cy="104746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798FBA-B961-48B9-BD77-D0008362D0B1}">
      <dsp:nvSpPr>
        <dsp:cNvPr id="0" name=""/>
        <dsp:cNvSpPr/>
      </dsp:nvSpPr>
      <dsp:spPr>
        <a:xfrm>
          <a:off x="316857" y="2856402"/>
          <a:ext cx="576104" cy="5761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7479D03-6099-48BA-8F78-DDCC41607D72}">
      <dsp:nvSpPr>
        <dsp:cNvPr id="0" name=""/>
        <dsp:cNvSpPr/>
      </dsp:nvSpPr>
      <dsp:spPr>
        <a:xfrm>
          <a:off x="1209819" y="2620723"/>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711200">
            <a:lnSpc>
              <a:spcPct val="90000"/>
            </a:lnSpc>
            <a:spcBef>
              <a:spcPct val="0"/>
            </a:spcBef>
            <a:spcAft>
              <a:spcPct val="35000"/>
            </a:spcAft>
            <a:buNone/>
          </a:pPr>
          <a:r>
            <a:rPr lang="en-IN" sz="1600" kern="1200"/>
            <a:t>While establishing an information centre , its overall objectives should be taken care of.</a:t>
          </a:r>
          <a:endParaRPr lang="en-US" sz="1600" kern="1200"/>
        </a:p>
      </dsp:txBody>
      <dsp:txXfrm>
        <a:off x="1209819" y="2620723"/>
        <a:ext cx="5418984" cy="1047462"/>
      </dsp:txXfrm>
    </dsp:sp>
    <dsp:sp modelId="{40264179-48CA-42A2-A0CF-403659E9E8F7}">
      <dsp:nvSpPr>
        <dsp:cNvPr id="0" name=""/>
        <dsp:cNvSpPr/>
      </dsp:nvSpPr>
      <dsp:spPr>
        <a:xfrm>
          <a:off x="0" y="3930051"/>
          <a:ext cx="6628804" cy="1047462"/>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3B49DF-AC69-4090-A965-7DDF3F1D6535}">
      <dsp:nvSpPr>
        <dsp:cNvPr id="0" name=""/>
        <dsp:cNvSpPr/>
      </dsp:nvSpPr>
      <dsp:spPr>
        <a:xfrm>
          <a:off x="316857" y="4165730"/>
          <a:ext cx="576104" cy="57610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7FB3899-66F3-471A-A960-60D63CE872BE}">
      <dsp:nvSpPr>
        <dsp:cNvPr id="0" name=""/>
        <dsp:cNvSpPr/>
      </dsp:nvSpPr>
      <dsp:spPr>
        <a:xfrm>
          <a:off x="1209819" y="3930051"/>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711200">
            <a:lnSpc>
              <a:spcPct val="90000"/>
            </a:lnSpc>
            <a:spcBef>
              <a:spcPct val="0"/>
            </a:spcBef>
            <a:spcAft>
              <a:spcPct val="35000"/>
            </a:spcAft>
            <a:buNone/>
          </a:pPr>
          <a:r>
            <a:rPr lang="en-IN" sz="1600" kern="1200"/>
            <a:t>According to services, users, collection, Building and equipment should be selected.</a:t>
          </a:r>
          <a:endParaRPr lang="en-US" sz="1600" kern="1200"/>
        </a:p>
      </dsp:txBody>
      <dsp:txXfrm>
        <a:off x="1209819" y="3930051"/>
        <a:ext cx="5418984" cy="104746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7EB2CB-4BA5-42AD-827E-674F804C057C}">
      <dsp:nvSpPr>
        <dsp:cNvPr id="0" name=""/>
        <dsp:cNvSpPr/>
      </dsp:nvSpPr>
      <dsp:spPr>
        <a:xfrm>
          <a:off x="0" y="2066"/>
          <a:ext cx="6628804" cy="104746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DE6A8CB-9A74-4976-8906-AB63D5E5E7E4}">
      <dsp:nvSpPr>
        <dsp:cNvPr id="0" name=""/>
        <dsp:cNvSpPr/>
      </dsp:nvSpPr>
      <dsp:spPr>
        <a:xfrm>
          <a:off x="316857" y="237745"/>
          <a:ext cx="576104" cy="5761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9A942E2-6A64-4D96-8465-A64EF977C3EB}">
      <dsp:nvSpPr>
        <dsp:cNvPr id="0" name=""/>
        <dsp:cNvSpPr/>
      </dsp:nvSpPr>
      <dsp:spPr>
        <a:xfrm>
          <a:off x="1209819" y="2066"/>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711200">
            <a:lnSpc>
              <a:spcPct val="90000"/>
            </a:lnSpc>
            <a:spcBef>
              <a:spcPct val="0"/>
            </a:spcBef>
            <a:spcAft>
              <a:spcPct val="35000"/>
            </a:spcAft>
            <a:buNone/>
          </a:pPr>
          <a:r>
            <a:rPr lang="en-IN" sz="1600" kern="1200"/>
            <a:t>Executive authority for supervision and administration, functional organisation , budgeting, and developing operational capability should be well organised.</a:t>
          </a:r>
          <a:endParaRPr lang="en-US" sz="1600" kern="1200"/>
        </a:p>
      </dsp:txBody>
      <dsp:txXfrm>
        <a:off x="1209819" y="2066"/>
        <a:ext cx="5418984" cy="1047462"/>
      </dsp:txXfrm>
    </dsp:sp>
    <dsp:sp modelId="{9049973E-F3B2-4E23-910C-A9CC34C5B33F}">
      <dsp:nvSpPr>
        <dsp:cNvPr id="0" name=""/>
        <dsp:cNvSpPr/>
      </dsp:nvSpPr>
      <dsp:spPr>
        <a:xfrm>
          <a:off x="0" y="1311395"/>
          <a:ext cx="6628804" cy="104746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4045FDB-4755-4E28-AEFE-B4506E293289}">
      <dsp:nvSpPr>
        <dsp:cNvPr id="0" name=""/>
        <dsp:cNvSpPr/>
      </dsp:nvSpPr>
      <dsp:spPr>
        <a:xfrm>
          <a:off x="316857" y="1547074"/>
          <a:ext cx="576104" cy="5761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F1426B3-92C7-4865-B8B8-2A6B722450F8}">
      <dsp:nvSpPr>
        <dsp:cNvPr id="0" name=""/>
        <dsp:cNvSpPr/>
      </dsp:nvSpPr>
      <dsp:spPr>
        <a:xfrm>
          <a:off x="1209819" y="1311395"/>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711200">
            <a:lnSpc>
              <a:spcPct val="90000"/>
            </a:lnSpc>
            <a:spcBef>
              <a:spcPct val="0"/>
            </a:spcBef>
            <a:spcAft>
              <a:spcPct val="35000"/>
            </a:spcAft>
            <a:buNone/>
          </a:pPr>
          <a:r>
            <a:rPr lang="en-IN" sz="1600" kern="1200"/>
            <a:t>The building should have modular planning to make suitable changes.</a:t>
          </a:r>
          <a:endParaRPr lang="en-US" sz="1600" kern="1200"/>
        </a:p>
      </dsp:txBody>
      <dsp:txXfrm>
        <a:off x="1209819" y="1311395"/>
        <a:ext cx="5418984" cy="1047462"/>
      </dsp:txXfrm>
    </dsp:sp>
    <dsp:sp modelId="{93E4FE76-704A-471F-B5B8-6110ECDF642E}">
      <dsp:nvSpPr>
        <dsp:cNvPr id="0" name=""/>
        <dsp:cNvSpPr/>
      </dsp:nvSpPr>
      <dsp:spPr>
        <a:xfrm>
          <a:off x="0" y="2620723"/>
          <a:ext cx="6628804" cy="104746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75B879-0E2B-46C6-99D4-387BB0279A2C}">
      <dsp:nvSpPr>
        <dsp:cNvPr id="0" name=""/>
        <dsp:cNvSpPr/>
      </dsp:nvSpPr>
      <dsp:spPr>
        <a:xfrm>
          <a:off x="316857" y="2856402"/>
          <a:ext cx="576104" cy="5761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9E4CB70-54B3-4335-9C98-4897F689DD44}">
      <dsp:nvSpPr>
        <dsp:cNvPr id="0" name=""/>
        <dsp:cNvSpPr/>
      </dsp:nvSpPr>
      <dsp:spPr>
        <a:xfrm>
          <a:off x="1209819" y="2620723"/>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711200">
            <a:lnSpc>
              <a:spcPct val="90000"/>
            </a:lnSpc>
            <a:spcBef>
              <a:spcPct val="0"/>
            </a:spcBef>
            <a:spcAft>
              <a:spcPct val="35000"/>
            </a:spcAft>
            <a:buNone/>
          </a:pPr>
          <a:r>
            <a:rPr lang="en-IN" sz="1600" kern="1200"/>
            <a:t>The facilities for specially abled persons should be taken proper care of.</a:t>
          </a:r>
          <a:endParaRPr lang="en-US" sz="1600" kern="1200"/>
        </a:p>
      </dsp:txBody>
      <dsp:txXfrm>
        <a:off x="1209819" y="2620723"/>
        <a:ext cx="5418984" cy="1047462"/>
      </dsp:txXfrm>
    </dsp:sp>
    <dsp:sp modelId="{E3BC31E2-F63B-4209-9E01-9674F409FDF0}">
      <dsp:nvSpPr>
        <dsp:cNvPr id="0" name=""/>
        <dsp:cNvSpPr/>
      </dsp:nvSpPr>
      <dsp:spPr>
        <a:xfrm>
          <a:off x="0" y="3930051"/>
          <a:ext cx="6628804" cy="1047462"/>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A7FBC0-976C-495C-9F10-9FE53171959A}">
      <dsp:nvSpPr>
        <dsp:cNvPr id="0" name=""/>
        <dsp:cNvSpPr/>
      </dsp:nvSpPr>
      <dsp:spPr>
        <a:xfrm>
          <a:off x="316857" y="4165730"/>
          <a:ext cx="576104" cy="57610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3164422-40D4-4573-8080-69D4B6E6CBD9}">
      <dsp:nvSpPr>
        <dsp:cNvPr id="0" name=""/>
        <dsp:cNvSpPr/>
      </dsp:nvSpPr>
      <dsp:spPr>
        <a:xfrm>
          <a:off x="1209819" y="3930051"/>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711200">
            <a:lnSpc>
              <a:spcPct val="90000"/>
            </a:lnSpc>
            <a:spcBef>
              <a:spcPct val="0"/>
            </a:spcBef>
            <a:spcAft>
              <a:spcPct val="35000"/>
            </a:spcAft>
            <a:buNone/>
          </a:pPr>
          <a:r>
            <a:rPr lang="en-IN" sz="1600" kern="1200"/>
            <a:t>Mobile appliances with charging facility  should make a special corner of Information centres.  </a:t>
          </a:r>
          <a:endParaRPr lang="en-US" sz="1600" kern="1200"/>
        </a:p>
      </dsp:txBody>
      <dsp:txXfrm>
        <a:off x="1209819" y="3930051"/>
        <a:ext cx="5418984" cy="10474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761949-F647-45B2-A759-379124251E65}">
      <dsp:nvSpPr>
        <dsp:cNvPr id="0" name=""/>
        <dsp:cNvSpPr/>
      </dsp:nvSpPr>
      <dsp:spPr>
        <a:xfrm>
          <a:off x="0" y="200322"/>
          <a:ext cx="6628804" cy="1484071"/>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IN" sz="2200" b="1" kern="1200"/>
            <a:t>Information centre acts as a bridge to avoid information gap between information needs of a user and actual information needed.</a:t>
          </a:r>
          <a:endParaRPr lang="en-US" sz="2200" kern="1200"/>
        </a:p>
      </dsp:txBody>
      <dsp:txXfrm>
        <a:off x="72446" y="272768"/>
        <a:ext cx="6483912" cy="1339179"/>
      </dsp:txXfrm>
    </dsp:sp>
    <dsp:sp modelId="{AE32FC80-0105-4B1A-AA96-9A5CFB37A69B}">
      <dsp:nvSpPr>
        <dsp:cNvPr id="0" name=""/>
        <dsp:cNvSpPr/>
      </dsp:nvSpPr>
      <dsp:spPr>
        <a:xfrm>
          <a:off x="0" y="1747754"/>
          <a:ext cx="6628804" cy="1484071"/>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IN" sz="2200" b="1" kern="1200"/>
            <a:t>It is an agency to provide Right information to Right user at Right time in Required format.</a:t>
          </a:r>
          <a:endParaRPr lang="en-US" sz="2200" kern="1200"/>
        </a:p>
      </dsp:txBody>
      <dsp:txXfrm>
        <a:off x="72446" y="1820200"/>
        <a:ext cx="6483912" cy="1339179"/>
      </dsp:txXfrm>
    </dsp:sp>
    <dsp:sp modelId="{B68D0662-CFEF-4A3D-A22E-9AB30D1E410B}">
      <dsp:nvSpPr>
        <dsp:cNvPr id="0" name=""/>
        <dsp:cNvSpPr/>
      </dsp:nvSpPr>
      <dsp:spPr>
        <a:xfrm>
          <a:off x="0" y="3295186"/>
          <a:ext cx="6628804" cy="1484071"/>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IN" sz="2200" b="1" kern="1200"/>
            <a:t>Libraries traditionally collects and disseminates the document, but an information centre gives information that is inside the document and also processes it and disseminates it. </a:t>
          </a:r>
          <a:endParaRPr lang="en-US" sz="2200" kern="1200"/>
        </a:p>
      </dsp:txBody>
      <dsp:txXfrm>
        <a:off x="72446" y="3367632"/>
        <a:ext cx="6483912" cy="13391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DDCD13-567C-45A6-B190-818993CA2C03}">
      <dsp:nvSpPr>
        <dsp:cNvPr id="0" name=""/>
        <dsp:cNvSpPr/>
      </dsp:nvSpPr>
      <dsp:spPr>
        <a:xfrm>
          <a:off x="0" y="45615"/>
          <a:ext cx="6628804" cy="65637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IN" sz="1700" kern="1200"/>
            <a:t>For rapid distribution of information for its optimum and maximum use. </a:t>
          </a:r>
          <a:endParaRPr lang="en-US" sz="1700" kern="1200"/>
        </a:p>
      </dsp:txBody>
      <dsp:txXfrm>
        <a:off x="32041" y="77656"/>
        <a:ext cx="6564722" cy="592288"/>
      </dsp:txXfrm>
    </dsp:sp>
    <dsp:sp modelId="{79D448CC-818E-4D89-A724-CDAFD00916DB}">
      <dsp:nvSpPr>
        <dsp:cNvPr id="0" name=""/>
        <dsp:cNvSpPr/>
      </dsp:nvSpPr>
      <dsp:spPr>
        <a:xfrm>
          <a:off x="0" y="750945"/>
          <a:ext cx="6628804" cy="656370"/>
        </a:xfrm>
        <a:prstGeom prst="roundRect">
          <a:avLst/>
        </a:prstGeom>
        <a:gradFill rotWithShape="0">
          <a:gsLst>
            <a:gs pos="0">
              <a:schemeClr val="accent2">
                <a:hueOff val="-494048"/>
                <a:satOff val="2367"/>
                <a:lumOff val="2190"/>
                <a:alphaOff val="0"/>
                <a:tint val="96000"/>
                <a:lumMod val="100000"/>
              </a:schemeClr>
            </a:gs>
            <a:gs pos="78000">
              <a:schemeClr val="accent2">
                <a:hueOff val="-494048"/>
                <a:satOff val="2367"/>
                <a:lumOff val="219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IN" sz="1700" kern="1200" dirty="0"/>
            <a:t>To make the country a well - developed nation.</a:t>
          </a:r>
          <a:endParaRPr lang="en-US" sz="1700" kern="1200" dirty="0"/>
        </a:p>
      </dsp:txBody>
      <dsp:txXfrm>
        <a:off x="32041" y="782986"/>
        <a:ext cx="6564722" cy="592288"/>
      </dsp:txXfrm>
    </dsp:sp>
    <dsp:sp modelId="{18209FC8-0DE6-4EF1-A0E6-1016E9C86A81}">
      <dsp:nvSpPr>
        <dsp:cNvPr id="0" name=""/>
        <dsp:cNvSpPr/>
      </dsp:nvSpPr>
      <dsp:spPr>
        <a:xfrm>
          <a:off x="0" y="1456275"/>
          <a:ext cx="6628804" cy="656370"/>
        </a:xfrm>
        <a:prstGeom prst="roundRect">
          <a:avLst/>
        </a:prstGeom>
        <a:gradFill rotWithShape="0">
          <a:gsLst>
            <a:gs pos="0">
              <a:schemeClr val="accent2">
                <a:hueOff val="-988095"/>
                <a:satOff val="4733"/>
                <a:lumOff val="4379"/>
                <a:alphaOff val="0"/>
                <a:tint val="96000"/>
                <a:lumMod val="100000"/>
              </a:schemeClr>
            </a:gs>
            <a:gs pos="78000">
              <a:schemeClr val="accent2">
                <a:hueOff val="-988095"/>
                <a:satOff val="4733"/>
                <a:lumOff val="437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IN" sz="1700" kern="1200"/>
            <a:t>To organise ever growing volume and variety of information sources.</a:t>
          </a:r>
          <a:endParaRPr lang="en-US" sz="1700" kern="1200"/>
        </a:p>
      </dsp:txBody>
      <dsp:txXfrm>
        <a:off x="32041" y="1488316"/>
        <a:ext cx="6564722" cy="592288"/>
      </dsp:txXfrm>
    </dsp:sp>
    <dsp:sp modelId="{33136EFC-7A3E-4CB8-AF1C-428E5E37D51F}">
      <dsp:nvSpPr>
        <dsp:cNvPr id="0" name=""/>
        <dsp:cNvSpPr/>
      </dsp:nvSpPr>
      <dsp:spPr>
        <a:xfrm>
          <a:off x="0" y="2161605"/>
          <a:ext cx="6628804" cy="656370"/>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IN" sz="1700" kern="1200"/>
            <a:t>Knowledge of developments in various subject areas.</a:t>
          </a:r>
          <a:endParaRPr lang="en-US" sz="1700" kern="1200"/>
        </a:p>
      </dsp:txBody>
      <dsp:txXfrm>
        <a:off x="32041" y="2193646"/>
        <a:ext cx="6564722" cy="592288"/>
      </dsp:txXfrm>
    </dsp:sp>
    <dsp:sp modelId="{4BD4EF8B-9850-470C-A992-91F671713866}">
      <dsp:nvSpPr>
        <dsp:cNvPr id="0" name=""/>
        <dsp:cNvSpPr/>
      </dsp:nvSpPr>
      <dsp:spPr>
        <a:xfrm>
          <a:off x="0" y="2866935"/>
          <a:ext cx="6628804" cy="656370"/>
        </a:xfrm>
        <a:prstGeom prst="roundRect">
          <a:avLst/>
        </a:prstGeom>
        <a:gradFill rotWithShape="0">
          <a:gsLst>
            <a:gs pos="0">
              <a:schemeClr val="accent2">
                <a:hueOff val="-1976191"/>
                <a:satOff val="9467"/>
                <a:lumOff val="8758"/>
                <a:alphaOff val="0"/>
                <a:tint val="96000"/>
                <a:lumMod val="100000"/>
              </a:schemeClr>
            </a:gs>
            <a:gs pos="78000">
              <a:schemeClr val="accent2">
                <a:hueOff val="-1976191"/>
                <a:satOff val="9467"/>
                <a:lumOff val="875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IN" sz="1700" kern="1200"/>
            <a:t>To help the scientists and policy makers to take right and prompt decision.</a:t>
          </a:r>
          <a:endParaRPr lang="en-US" sz="1700" kern="1200"/>
        </a:p>
      </dsp:txBody>
      <dsp:txXfrm>
        <a:off x="32041" y="2898976"/>
        <a:ext cx="6564722" cy="592288"/>
      </dsp:txXfrm>
    </dsp:sp>
    <dsp:sp modelId="{4966C362-E49B-4339-9D00-C57ED20AEB18}">
      <dsp:nvSpPr>
        <dsp:cNvPr id="0" name=""/>
        <dsp:cNvSpPr/>
      </dsp:nvSpPr>
      <dsp:spPr>
        <a:xfrm>
          <a:off x="0" y="3572265"/>
          <a:ext cx="6628804" cy="656370"/>
        </a:xfrm>
        <a:prstGeom prst="roundRect">
          <a:avLst/>
        </a:prstGeom>
        <a:gradFill rotWithShape="0">
          <a:gsLst>
            <a:gs pos="0">
              <a:schemeClr val="accent2">
                <a:hueOff val="-2470238"/>
                <a:satOff val="11833"/>
                <a:lumOff val="10948"/>
                <a:alphaOff val="0"/>
                <a:tint val="96000"/>
                <a:lumMod val="100000"/>
              </a:schemeClr>
            </a:gs>
            <a:gs pos="78000">
              <a:schemeClr val="accent2">
                <a:hueOff val="-2470238"/>
                <a:satOff val="11833"/>
                <a:lumOff val="1094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IN" sz="1700" kern="1200"/>
            <a:t>Easy access to new publications, information services and databases.</a:t>
          </a:r>
          <a:endParaRPr lang="en-US" sz="1700" kern="1200"/>
        </a:p>
      </dsp:txBody>
      <dsp:txXfrm>
        <a:off x="32041" y="3604306"/>
        <a:ext cx="6564722" cy="592288"/>
      </dsp:txXfrm>
    </dsp:sp>
    <dsp:sp modelId="{85BB984F-1FF6-42E9-B45A-5C3CF9E56608}">
      <dsp:nvSpPr>
        <dsp:cNvPr id="0" name=""/>
        <dsp:cNvSpPr/>
      </dsp:nvSpPr>
      <dsp:spPr>
        <a:xfrm>
          <a:off x="0" y="4277595"/>
          <a:ext cx="6628804" cy="65637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IN" sz="1700" kern="1200"/>
            <a:t>To avoid duplication of efforts</a:t>
          </a:r>
          <a:endParaRPr lang="en-US" sz="1700" kern="1200"/>
        </a:p>
      </dsp:txBody>
      <dsp:txXfrm>
        <a:off x="32041" y="4309636"/>
        <a:ext cx="6564722" cy="5922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46D6E0-F13F-4AC5-A7AE-57C77EECA06D}">
      <dsp:nvSpPr>
        <dsp:cNvPr id="0" name=""/>
        <dsp:cNvSpPr/>
      </dsp:nvSpPr>
      <dsp:spPr>
        <a:xfrm>
          <a:off x="0" y="14396"/>
          <a:ext cx="6628804" cy="1592662"/>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IN" sz="3000" kern="1200"/>
            <a:t>Selection , acquisition, storage and retrieval of specific information.</a:t>
          </a:r>
          <a:endParaRPr lang="en-US" sz="3000" kern="1200"/>
        </a:p>
      </dsp:txBody>
      <dsp:txXfrm>
        <a:off x="77747" y="92143"/>
        <a:ext cx="6473310" cy="1437168"/>
      </dsp:txXfrm>
    </dsp:sp>
    <dsp:sp modelId="{D80CF50E-6712-4E97-98BD-C6D0686C1EA0}">
      <dsp:nvSpPr>
        <dsp:cNvPr id="0" name=""/>
        <dsp:cNvSpPr/>
      </dsp:nvSpPr>
      <dsp:spPr>
        <a:xfrm>
          <a:off x="0" y="1693459"/>
          <a:ext cx="6628804" cy="1592662"/>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IN" sz="3000" kern="1200"/>
            <a:t>Announcement, abstracting , extracting and indexing of information.</a:t>
          </a:r>
          <a:endParaRPr lang="en-US" sz="3000" kern="1200"/>
        </a:p>
      </dsp:txBody>
      <dsp:txXfrm>
        <a:off x="77747" y="1771206"/>
        <a:ext cx="6473310" cy="1437168"/>
      </dsp:txXfrm>
    </dsp:sp>
    <dsp:sp modelId="{DF6D5C50-9061-498A-9DA5-96C213E173A9}">
      <dsp:nvSpPr>
        <dsp:cNvPr id="0" name=""/>
        <dsp:cNvSpPr/>
      </dsp:nvSpPr>
      <dsp:spPr>
        <a:xfrm>
          <a:off x="0" y="3372521"/>
          <a:ext cx="6628804" cy="1592662"/>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IN" sz="3000" kern="1200"/>
            <a:t>Dissemination of information on request/in anticipation.</a:t>
          </a:r>
          <a:endParaRPr lang="en-US" sz="3000" kern="1200"/>
        </a:p>
      </dsp:txBody>
      <dsp:txXfrm>
        <a:off x="77747" y="3450268"/>
        <a:ext cx="6473310" cy="14371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DA5BBE-DEA5-4E36-A658-11B21B5E15FD}">
      <dsp:nvSpPr>
        <dsp:cNvPr id="0" name=""/>
        <dsp:cNvSpPr/>
      </dsp:nvSpPr>
      <dsp:spPr>
        <a:xfrm>
          <a:off x="0" y="678990"/>
          <a:ext cx="6628804" cy="4680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N" sz="2000" kern="1200"/>
            <a:t>The information centres may be categorised as under-</a:t>
          </a:r>
          <a:endParaRPr lang="en-US" sz="2000" kern="1200"/>
        </a:p>
      </dsp:txBody>
      <dsp:txXfrm>
        <a:off x="22846" y="701836"/>
        <a:ext cx="6583112" cy="422308"/>
      </dsp:txXfrm>
    </dsp:sp>
    <dsp:sp modelId="{42E97E51-BD8A-4C34-8692-F80EDFD454F4}">
      <dsp:nvSpPr>
        <dsp:cNvPr id="0" name=""/>
        <dsp:cNvSpPr/>
      </dsp:nvSpPr>
      <dsp:spPr>
        <a:xfrm>
          <a:off x="0" y="1204590"/>
          <a:ext cx="6628804" cy="468000"/>
        </a:xfrm>
        <a:prstGeom prst="roundRect">
          <a:avLst/>
        </a:prstGeom>
        <a:gradFill rotWithShape="0">
          <a:gsLst>
            <a:gs pos="0">
              <a:schemeClr val="accent2">
                <a:hueOff val="-494048"/>
                <a:satOff val="2367"/>
                <a:lumOff val="2190"/>
                <a:alphaOff val="0"/>
                <a:tint val="96000"/>
                <a:lumMod val="100000"/>
              </a:schemeClr>
            </a:gs>
            <a:gs pos="78000">
              <a:schemeClr val="accent2">
                <a:hueOff val="-494048"/>
                <a:satOff val="2367"/>
                <a:lumOff val="219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N" sz="2000" kern="1200"/>
            <a:t>By Specialised Interest.</a:t>
          </a:r>
          <a:endParaRPr lang="en-US" sz="2000" kern="1200"/>
        </a:p>
      </dsp:txBody>
      <dsp:txXfrm>
        <a:off x="22846" y="1227436"/>
        <a:ext cx="6583112" cy="422308"/>
      </dsp:txXfrm>
    </dsp:sp>
    <dsp:sp modelId="{DAE7A1EB-9218-476F-ABB4-5508B1A77A6A}">
      <dsp:nvSpPr>
        <dsp:cNvPr id="0" name=""/>
        <dsp:cNvSpPr/>
      </dsp:nvSpPr>
      <dsp:spPr>
        <a:xfrm>
          <a:off x="0" y="1730190"/>
          <a:ext cx="6628804" cy="468000"/>
        </a:xfrm>
        <a:prstGeom prst="roundRect">
          <a:avLst/>
        </a:prstGeom>
        <a:gradFill rotWithShape="0">
          <a:gsLst>
            <a:gs pos="0">
              <a:schemeClr val="accent2">
                <a:hueOff val="-988095"/>
                <a:satOff val="4733"/>
                <a:lumOff val="4379"/>
                <a:alphaOff val="0"/>
                <a:tint val="96000"/>
                <a:lumMod val="100000"/>
              </a:schemeClr>
            </a:gs>
            <a:gs pos="78000">
              <a:schemeClr val="accent2">
                <a:hueOff val="-988095"/>
                <a:satOff val="4733"/>
                <a:lumOff val="437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N" sz="2000" kern="1200"/>
            <a:t>By ownership</a:t>
          </a:r>
          <a:endParaRPr lang="en-US" sz="2000" kern="1200"/>
        </a:p>
      </dsp:txBody>
      <dsp:txXfrm>
        <a:off x="22846" y="1753036"/>
        <a:ext cx="6583112" cy="422308"/>
      </dsp:txXfrm>
    </dsp:sp>
    <dsp:sp modelId="{732CC0B3-3295-427F-8BB2-F6C6B18AC79D}">
      <dsp:nvSpPr>
        <dsp:cNvPr id="0" name=""/>
        <dsp:cNvSpPr/>
      </dsp:nvSpPr>
      <dsp:spPr>
        <a:xfrm>
          <a:off x="0" y="2255790"/>
          <a:ext cx="6628804" cy="468000"/>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N" sz="2000" kern="1200"/>
            <a:t>By Level of service.</a:t>
          </a:r>
          <a:endParaRPr lang="en-US" sz="2000" kern="1200"/>
        </a:p>
      </dsp:txBody>
      <dsp:txXfrm>
        <a:off x="22846" y="2278636"/>
        <a:ext cx="6583112" cy="422308"/>
      </dsp:txXfrm>
    </dsp:sp>
    <dsp:sp modelId="{7D5A99A6-1C3F-44C5-A7DA-A8ABA05AA890}">
      <dsp:nvSpPr>
        <dsp:cNvPr id="0" name=""/>
        <dsp:cNvSpPr/>
      </dsp:nvSpPr>
      <dsp:spPr>
        <a:xfrm>
          <a:off x="0" y="2781390"/>
          <a:ext cx="6628804" cy="468000"/>
        </a:xfrm>
        <a:prstGeom prst="roundRect">
          <a:avLst/>
        </a:prstGeom>
        <a:gradFill rotWithShape="0">
          <a:gsLst>
            <a:gs pos="0">
              <a:schemeClr val="accent2">
                <a:hueOff val="-1976191"/>
                <a:satOff val="9467"/>
                <a:lumOff val="8758"/>
                <a:alphaOff val="0"/>
                <a:tint val="96000"/>
                <a:lumMod val="100000"/>
              </a:schemeClr>
            </a:gs>
            <a:gs pos="78000">
              <a:schemeClr val="accent2">
                <a:hueOff val="-1976191"/>
                <a:satOff val="9467"/>
                <a:lumOff val="875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N" sz="2000" kern="1200"/>
            <a:t>By variety of services provided.</a:t>
          </a:r>
          <a:endParaRPr lang="en-US" sz="2000" kern="1200"/>
        </a:p>
      </dsp:txBody>
      <dsp:txXfrm>
        <a:off x="22846" y="2804236"/>
        <a:ext cx="6583112" cy="422308"/>
      </dsp:txXfrm>
    </dsp:sp>
    <dsp:sp modelId="{008FD45E-D96E-4DFB-8817-2FE2D96D1966}">
      <dsp:nvSpPr>
        <dsp:cNvPr id="0" name=""/>
        <dsp:cNvSpPr/>
      </dsp:nvSpPr>
      <dsp:spPr>
        <a:xfrm>
          <a:off x="0" y="3306990"/>
          <a:ext cx="6628804" cy="468000"/>
        </a:xfrm>
        <a:prstGeom prst="roundRect">
          <a:avLst/>
        </a:prstGeom>
        <a:gradFill rotWithShape="0">
          <a:gsLst>
            <a:gs pos="0">
              <a:schemeClr val="accent2">
                <a:hueOff val="-2470238"/>
                <a:satOff val="11833"/>
                <a:lumOff val="10948"/>
                <a:alphaOff val="0"/>
                <a:tint val="96000"/>
                <a:lumMod val="100000"/>
              </a:schemeClr>
            </a:gs>
            <a:gs pos="78000">
              <a:schemeClr val="accent2">
                <a:hueOff val="-2470238"/>
                <a:satOff val="11833"/>
                <a:lumOff val="1094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N" sz="2000" kern="1200"/>
            <a:t>By type of material</a:t>
          </a:r>
          <a:endParaRPr lang="en-US" sz="2000" kern="1200"/>
        </a:p>
      </dsp:txBody>
      <dsp:txXfrm>
        <a:off x="22846" y="3329836"/>
        <a:ext cx="6583112" cy="422308"/>
      </dsp:txXfrm>
    </dsp:sp>
    <dsp:sp modelId="{59F7B973-2393-498D-B6F7-83EAB119AE47}">
      <dsp:nvSpPr>
        <dsp:cNvPr id="0" name=""/>
        <dsp:cNvSpPr/>
      </dsp:nvSpPr>
      <dsp:spPr>
        <a:xfrm>
          <a:off x="0" y="3832590"/>
          <a:ext cx="6628804" cy="46800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N" sz="2000" kern="1200"/>
            <a:t>By service in terms of users</a:t>
          </a:r>
          <a:endParaRPr lang="en-US" sz="2000" kern="1200"/>
        </a:p>
      </dsp:txBody>
      <dsp:txXfrm>
        <a:off x="22846" y="3855436"/>
        <a:ext cx="6583112" cy="42230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03168B-511B-40BA-970E-78BBE9D56261}">
      <dsp:nvSpPr>
        <dsp:cNvPr id="0" name=""/>
        <dsp:cNvSpPr/>
      </dsp:nvSpPr>
      <dsp:spPr>
        <a:xfrm>
          <a:off x="0" y="92471"/>
          <a:ext cx="6628804" cy="1554052"/>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IN" sz="2300" kern="1200"/>
            <a:t>Keeping in view the specialised interest, the information centres may be of following types-</a:t>
          </a:r>
          <a:endParaRPr lang="en-US" sz="2300" kern="1200"/>
        </a:p>
      </dsp:txBody>
      <dsp:txXfrm>
        <a:off x="75863" y="168334"/>
        <a:ext cx="6477078" cy="1402326"/>
      </dsp:txXfrm>
    </dsp:sp>
    <dsp:sp modelId="{E44B70A7-9B0E-4A10-9C4C-D25593E75995}">
      <dsp:nvSpPr>
        <dsp:cNvPr id="0" name=""/>
        <dsp:cNvSpPr/>
      </dsp:nvSpPr>
      <dsp:spPr>
        <a:xfrm>
          <a:off x="0" y="1712764"/>
          <a:ext cx="6628804" cy="1554052"/>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IN" sz="2300" kern="1200"/>
            <a:t>1. </a:t>
          </a:r>
          <a:r>
            <a:rPr lang="en-IN" sz="2300" b="1" kern="1200"/>
            <a:t>Subject- oriented-  </a:t>
          </a:r>
          <a:r>
            <a:rPr lang="en-IN" sz="2300" kern="1200"/>
            <a:t>Such information centres are devoted to a specific subject like, Social Science, Agriculture, medical, Engineering, Technology, etc.</a:t>
          </a:r>
          <a:endParaRPr lang="en-US" sz="2300" kern="1200"/>
        </a:p>
      </dsp:txBody>
      <dsp:txXfrm>
        <a:off x="75863" y="1788627"/>
        <a:ext cx="6477078" cy="1402326"/>
      </dsp:txXfrm>
    </dsp:sp>
    <dsp:sp modelId="{58C0214E-528B-4665-B5DE-8B76610A609C}">
      <dsp:nvSpPr>
        <dsp:cNvPr id="0" name=""/>
        <dsp:cNvSpPr/>
      </dsp:nvSpPr>
      <dsp:spPr>
        <a:xfrm>
          <a:off x="0" y="3333056"/>
          <a:ext cx="6628804" cy="1554052"/>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IN" sz="2300" kern="1200"/>
            <a:t>2</a:t>
          </a:r>
          <a:r>
            <a:rPr lang="en-IN" sz="2300" b="1" kern="1200"/>
            <a:t>.Mission- oriented- </a:t>
          </a:r>
          <a:r>
            <a:rPr lang="en-IN" sz="2300" kern="1200"/>
            <a:t>Such information centres are devoted to missions, sectors of national economy.</a:t>
          </a:r>
          <a:endParaRPr lang="en-US" sz="2300" kern="1200"/>
        </a:p>
      </dsp:txBody>
      <dsp:txXfrm>
        <a:off x="75863" y="3408919"/>
        <a:ext cx="6477078" cy="140232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F9CDC9-021A-40C6-9334-186ED4333757}">
      <dsp:nvSpPr>
        <dsp:cNvPr id="0" name=""/>
        <dsp:cNvSpPr/>
      </dsp:nvSpPr>
      <dsp:spPr>
        <a:xfrm>
          <a:off x="0" y="90750"/>
          <a:ext cx="6628804" cy="235872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IN" sz="2800" b="1" kern="1200"/>
            <a:t>3. Special information- oriented- </a:t>
          </a:r>
          <a:r>
            <a:rPr lang="en-IN" sz="2800" kern="1200"/>
            <a:t>Such information centres are devoted to a particular kind of information, like Agricultural, Medical, legal, industrial , Bibliographical,  etc.</a:t>
          </a:r>
          <a:endParaRPr lang="en-US" sz="2800" kern="1200"/>
        </a:p>
      </dsp:txBody>
      <dsp:txXfrm>
        <a:off x="115143" y="205893"/>
        <a:ext cx="6398518" cy="2128434"/>
      </dsp:txXfrm>
    </dsp:sp>
    <dsp:sp modelId="{E8FA974C-F930-4072-8D11-1F008F339B79}">
      <dsp:nvSpPr>
        <dsp:cNvPr id="0" name=""/>
        <dsp:cNvSpPr/>
      </dsp:nvSpPr>
      <dsp:spPr>
        <a:xfrm>
          <a:off x="0" y="2530110"/>
          <a:ext cx="6628804" cy="235872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IN" sz="2800" b="1" kern="1200"/>
            <a:t>4. Geographical Region-oriented-</a:t>
          </a:r>
          <a:r>
            <a:rPr lang="en-IN" sz="2800" kern="1200"/>
            <a:t> Such information centres are devoted to information from specific geographical region.</a:t>
          </a:r>
          <a:endParaRPr lang="en-US" sz="2800" kern="1200"/>
        </a:p>
      </dsp:txBody>
      <dsp:txXfrm>
        <a:off x="115143" y="2645253"/>
        <a:ext cx="6398518" cy="212843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36F327-1643-430A-B9F1-37D6BF460D62}">
      <dsp:nvSpPr>
        <dsp:cNvPr id="0" name=""/>
        <dsp:cNvSpPr/>
      </dsp:nvSpPr>
      <dsp:spPr>
        <a:xfrm>
          <a:off x="0" y="4860"/>
          <a:ext cx="6628804" cy="144145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68D5C88-DC5F-4031-94FB-46CF9AAEC216}">
      <dsp:nvSpPr>
        <dsp:cNvPr id="0" name=""/>
        <dsp:cNvSpPr/>
      </dsp:nvSpPr>
      <dsp:spPr>
        <a:xfrm>
          <a:off x="436039" y="329187"/>
          <a:ext cx="793574" cy="79279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8BE37F7-48C2-422F-9DE6-0AC15D2C1DCC}">
      <dsp:nvSpPr>
        <dsp:cNvPr id="0" name=""/>
        <dsp:cNvSpPr/>
      </dsp:nvSpPr>
      <dsp:spPr>
        <a:xfrm>
          <a:off x="1665653" y="4860"/>
          <a:ext cx="4830684" cy="1442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703" tIns="152703" rIns="152703" bIns="152703" numCol="1" spcCol="1270" anchor="ctr" anchorCtr="0">
          <a:noAutofit/>
        </a:bodyPr>
        <a:lstStyle/>
        <a:p>
          <a:pPr marL="0" lvl="0" indent="0" algn="l" defTabSz="622300">
            <a:lnSpc>
              <a:spcPct val="90000"/>
            </a:lnSpc>
            <a:spcBef>
              <a:spcPct val="0"/>
            </a:spcBef>
            <a:spcAft>
              <a:spcPct val="35000"/>
            </a:spcAft>
            <a:buNone/>
          </a:pPr>
          <a:r>
            <a:rPr lang="en-IN" sz="1400" kern="1200"/>
            <a:t>Such institutions offer varied special services to users. By variety of services, these may be of following types-</a:t>
          </a:r>
          <a:endParaRPr lang="en-US" sz="1400" kern="1200"/>
        </a:p>
      </dsp:txBody>
      <dsp:txXfrm>
        <a:off x="1665653" y="4860"/>
        <a:ext cx="4830684" cy="1442862"/>
      </dsp:txXfrm>
    </dsp:sp>
    <dsp:sp modelId="{33AB1E2F-69FB-4C3E-9653-648257052797}">
      <dsp:nvSpPr>
        <dsp:cNvPr id="0" name=""/>
        <dsp:cNvSpPr/>
      </dsp:nvSpPr>
      <dsp:spPr>
        <a:xfrm>
          <a:off x="0" y="1768359"/>
          <a:ext cx="6628804" cy="144145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BEB65E-71ED-4A13-A4A4-2ECCF186E685}">
      <dsp:nvSpPr>
        <dsp:cNvPr id="0" name=""/>
        <dsp:cNvSpPr/>
      </dsp:nvSpPr>
      <dsp:spPr>
        <a:xfrm>
          <a:off x="436039" y="2092686"/>
          <a:ext cx="793574" cy="79279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A956223-8BE3-4D88-8241-8998E773F4CB}">
      <dsp:nvSpPr>
        <dsp:cNvPr id="0" name=""/>
        <dsp:cNvSpPr/>
      </dsp:nvSpPr>
      <dsp:spPr>
        <a:xfrm>
          <a:off x="1665653" y="1768359"/>
          <a:ext cx="4830684" cy="1442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703" tIns="152703" rIns="152703" bIns="152703" numCol="1" spcCol="1270" anchor="ctr" anchorCtr="0">
          <a:noAutofit/>
        </a:bodyPr>
        <a:lstStyle/>
        <a:p>
          <a:pPr marL="0" lvl="0" indent="0" algn="l" defTabSz="622300">
            <a:lnSpc>
              <a:spcPct val="90000"/>
            </a:lnSpc>
            <a:spcBef>
              <a:spcPct val="0"/>
            </a:spcBef>
            <a:spcAft>
              <a:spcPct val="35000"/>
            </a:spcAft>
            <a:buNone/>
          </a:pPr>
          <a:r>
            <a:rPr lang="en-IN" sz="1400" b="1" kern="1200"/>
            <a:t>1. Current awareness services-  </a:t>
          </a:r>
          <a:r>
            <a:rPr lang="en-IN" sz="1400" kern="1200"/>
            <a:t>It is a special service to keep the information seekers abreast with the latest development in the respective fields.</a:t>
          </a:r>
          <a:endParaRPr lang="en-US" sz="1400" kern="1200"/>
        </a:p>
      </dsp:txBody>
      <dsp:txXfrm>
        <a:off x="1665653" y="1768359"/>
        <a:ext cx="4830684" cy="1442862"/>
      </dsp:txXfrm>
    </dsp:sp>
    <dsp:sp modelId="{077FAAFA-D29C-4ED9-8A5E-466C9D676DB1}">
      <dsp:nvSpPr>
        <dsp:cNvPr id="0" name=""/>
        <dsp:cNvSpPr/>
      </dsp:nvSpPr>
      <dsp:spPr>
        <a:xfrm>
          <a:off x="0" y="3531857"/>
          <a:ext cx="6628804" cy="144145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C6D609-95F5-46F7-A3C7-20A0CCD028F0}">
      <dsp:nvSpPr>
        <dsp:cNvPr id="0" name=""/>
        <dsp:cNvSpPr/>
      </dsp:nvSpPr>
      <dsp:spPr>
        <a:xfrm>
          <a:off x="436465" y="3856184"/>
          <a:ext cx="793574" cy="79279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A9941AF-495C-428C-A93A-C34FFA1FEE61}">
      <dsp:nvSpPr>
        <dsp:cNvPr id="0" name=""/>
        <dsp:cNvSpPr/>
      </dsp:nvSpPr>
      <dsp:spPr>
        <a:xfrm>
          <a:off x="1666506" y="3531857"/>
          <a:ext cx="4830684" cy="1442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703" tIns="152703" rIns="152703" bIns="152703" numCol="1" spcCol="1270" anchor="ctr" anchorCtr="0">
          <a:noAutofit/>
        </a:bodyPr>
        <a:lstStyle/>
        <a:p>
          <a:pPr marL="0" lvl="0" indent="0" algn="l" defTabSz="622300">
            <a:lnSpc>
              <a:spcPct val="90000"/>
            </a:lnSpc>
            <a:spcBef>
              <a:spcPct val="0"/>
            </a:spcBef>
            <a:spcAft>
              <a:spcPct val="35000"/>
            </a:spcAft>
            <a:buNone/>
          </a:pPr>
          <a:r>
            <a:rPr lang="en-IN" sz="1400" b="1" kern="1200"/>
            <a:t>2. Abstracting and Digest Services- </a:t>
          </a:r>
          <a:r>
            <a:rPr lang="en-IN" sz="1400" kern="1200"/>
            <a:t>These are specialised services, highly useful for users. Abstracting service  provides abstracts of publications, often on a subject or group of related subjects. The Digest service provides compilation of information periodically, may be in magazine form with summaries of the news or other information.</a:t>
          </a:r>
          <a:endParaRPr lang="en-US" sz="1400" kern="1200"/>
        </a:p>
      </dsp:txBody>
      <dsp:txXfrm>
        <a:off x="1666506" y="3531857"/>
        <a:ext cx="4830684" cy="144286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F0BBAD-1534-481A-BE31-E97A455A63C5}">
      <dsp:nvSpPr>
        <dsp:cNvPr id="0" name=""/>
        <dsp:cNvSpPr/>
      </dsp:nvSpPr>
      <dsp:spPr>
        <a:xfrm>
          <a:off x="0" y="809181"/>
          <a:ext cx="6628804" cy="149387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F3E7A8-A520-4019-8AFE-DE282C6EA35A}">
      <dsp:nvSpPr>
        <dsp:cNvPr id="0" name=""/>
        <dsp:cNvSpPr/>
      </dsp:nvSpPr>
      <dsp:spPr>
        <a:xfrm>
          <a:off x="451896" y="1145303"/>
          <a:ext cx="821630" cy="8216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6DCDBD3-6641-475D-9E33-AA5F1BBA3CC9}">
      <dsp:nvSpPr>
        <dsp:cNvPr id="0" name=""/>
        <dsp:cNvSpPr/>
      </dsp:nvSpPr>
      <dsp:spPr>
        <a:xfrm>
          <a:off x="1725424" y="809181"/>
          <a:ext cx="4903379" cy="149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102" tIns="158102" rIns="158102" bIns="158102" numCol="1" spcCol="1270" anchor="ctr" anchorCtr="0">
          <a:noAutofit/>
        </a:bodyPr>
        <a:lstStyle/>
        <a:p>
          <a:pPr marL="0" lvl="0" indent="0" algn="l" defTabSz="622300">
            <a:lnSpc>
              <a:spcPct val="90000"/>
            </a:lnSpc>
            <a:spcBef>
              <a:spcPct val="0"/>
            </a:spcBef>
            <a:spcAft>
              <a:spcPct val="35000"/>
            </a:spcAft>
            <a:buNone/>
          </a:pPr>
          <a:r>
            <a:rPr lang="en-IN" sz="1400" b="1" kern="1200"/>
            <a:t>3. Product Information Services- </a:t>
          </a:r>
          <a:r>
            <a:rPr lang="en-IN" sz="1400" kern="1200"/>
            <a:t>It is a specialised service of information industry in which access is provided to information goods, such as books and databases and also to various library services like traditional library services , market research services and alerting services.</a:t>
          </a:r>
          <a:endParaRPr lang="en-US" sz="1400" kern="1200"/>
        </a:p>
      </dsp:txBody>
      <dsp:txXfrm>
        <a:off x="1725424" y="809181"/>
        <a:ext cx="4903379" cy="1493874"/>
      </dsp:txXfrm>
    </dsp:sp>
    <dsp:sp modelId="{54164B5F-FCE3-475A-9128-933041C09BE5}">
      <dsp:nvSpPr>
        <dsp:cNvPr id="0" name=""/>
        <dsp:cNvSpPr/>
      </dsp:nvSpPr>
      <dsp:spPr>
        <a:xfrm>
          <a:off x="0" y="2676524"/>
          <a:ext cx="6628804" cy="149387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DA4100-5872-4D30-B2F4-3C56A6F5AB10}">
      <dsp:nvSpPr>
        <dsp:cNvPr id="0" name=""/>
        <dsp:cNvSpPr/>
      </dsp:nvSpPr>
      <dsp:spPr>
        <a:xfrm>
          <a:off x="451896" y="3012646"/>
          <a:ext cx="821630" cy="8216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BEABAAA-2FE0-4C13-9C15-EF1A31FF7C6F}">
      <dsp:nvSpPr>
        <dsp:cNvPr id="0" name=""/>
        <dsp:cNvSpPr/>
      </dsp:nvSpPr>
      <dsp:spPr>
        <a:xfrm>
          <a:off x="1725424" y="2676524"/>
          <a:ext cx="4903379" cy="149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102" tIns="158102" rIns="158102" bIns="158102" numCol="1" spcCol="1270" anchor="ctr" anchorCtr="0">
          <a:noAutofit/>
        </a:bodyPr>
        <a:lstStyle/>
        <a:p>
          <a:pPr marL="0" lvl="0" indent="0" algn="l" defTabSz="622300">
            <a:lnSpc>
              <a:spcPct val="90000"/>
            </a:lnSpc>
            <a:spcBef>
              <a:spcPct val="0"/>
            </a:spcBef>
            <a:spcAft>
              <a:spcPct val="35000"/>
            </a:spcAft>
            <a:buNone/>
          </a:pPr>
          <a:r>
            <a:rPr lang="en-IN" sz="1400" b="1" kern="1200"/>
            <a:t>4. Data Bank-  </a:t>
          </a:r>
          <a:r>
            <a:rPr lang="en-IN" sz="1400" kern="1200"/>
            <a:t>It is a repository of information on one or more subjects- a database organised in a way to facilitate local or remote information retrieval and is able to process many continual queries over a long period of time. </a:t>
          </a:r>
          <a:endParaRPr lang="en-US" sz="1400" kern="1200"/>
        </a:p>
      </dsp:txBody>
      <dsp:txXfrm>
        <a:off x="1725424" y="2676524"/>
        <a:ext cx="4903379" cy="1493874"/>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9.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B8F96C-9ADE-468C-874E-570F0FFD216C}" type="datetimeFigureOut">
              <a:rPr lang="en-IN" smtClean="0"/>
              <a:t>23-04-2020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2040955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B8F96C-9ADE-468C-874E-570F0FFD216C}" type="datetimeFigureOut">
              <a:rPr lang="en-IN" smtClean="0"/>
              <a:t>23-04-2020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3551246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B8F96C-9ADE-468C-874E-570F0FFD216C}" type="datetimeFigureOut">
              <a:rPr lang="en-IN" smtClean="0"/>
              <a:t>23-04-2020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758C70-F12C-4D79-B541-7D2197BFA327}"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341130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B8F96C-9ADE-468C-874E-570F0FFD216C}" type="datetimeFigureOut">
              <a:rPr lang="en-IN" smtClean="0"/>
              <a:t>23-04-2020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2719814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B8F96C-9ADE-468C-874E-570F0FFD216C}" type="datetimeFigureOut">
              <a:rPr lang="en-IN" smtClean="0"/>
              <a:t>23-04-2020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758C70-F12C-4D79-B541-7D2197BFA327}"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446696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B8F96C-9ADE-468C-874E-570F0FFD216C}" type="datetimeFigureOut">
              <a:rPr lang="en-IN" smtClean="0"/>
              <a:t>23-04-2020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620415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B8F96C-9ADE-468C-874E-570F0FFD216C}" type="datetimeFigureOut">
              <a:rPr lang="en-IN" smtClean="0"/>
              <a:t>23-04-2020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13763766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B8F96C-9ADE-468C-874E-570F0FFD216C}" type="datetimeFigureOut">
              <a:rPr lang="en-IN" smtClean="0"/>
              <a:t>23-04-2020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1043942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B8F96C-9ADE-468C-874E-570F0FFD216C}" type="datetimeFigureOut">
              <a:rPr lang="en-IN" smtClean="0"/>
              <a:t>23-04-2020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1069910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B8F96C-9ADE-468C-874E-570F0FFD216C}" type="datetimeFigureOut">
              <a:rPr lang="en-IN" smtClean="0"/>
              <a:t>23-04-2020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1641004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B8F96C-9ADE-468C-874E-570F0FFD216C}" type="datetimeFigureOut">
              <a:rPr lang="en-IN" smtClean="0"/>
              <a:t>23-04-2020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2774581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B8F96C-9ADE-468C-874E-570F0FFD216C}" type="datetimeFigureOut">
              <a:rPr lang="en-IN" smtClean="0"/>
              <a:t>23-04-2020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526479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B8F96C-9ADE-468C-874E-570F0FFD216C}" type="datetimeFigureOut">
              <a:rPr lang="en-IN" smtClean="0"/>
              <a:t>23-04-2020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1197793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B8F96C-9ADE-468C-874E-570F0FFD216C}" type="datetimeFigureOut">
              <a:rPr lang="en-IN" smtClean="0"/>
              <a:t>23-04-2020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1276283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B8F96C-9ADE-468C-874E-570F0FFD216C}" type="datetimeFigureOut">
              <a:rPr lang="en-IN" smtClean="0"/>
              <a:t>23-04-2020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1858087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B8F96C-9ADE-468C-874E-570F0FFD216C}" type="datetimeFigureOut">
              <a:rPr lang="en-IN" smtClean="0"/>
              <a:t>23-04-2020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3570000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2B8F96C-9ADE-468C-874E-570F0FFD216C}" type="datetimeFigureOut">
              <a:rPr lang="en-IN" smtClean="0"/>
              <a:t>23-04-2020</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A758C70-F12C-4D79-B541-7D2197BFA327}" type="slidenum">
              <a:rPr lang="en-IN" smtClean="0"/>
              <a:t>‹#›</a:t>
            </a:fld>
            <a:endParaRPr lang="en-IN"/>
          </a:p>
        </p:txBody>
      </p:sp>
    </p:spTree>
    <p:extLst>
      <p:ext uri="{BB962C8B-B14F-4D97-AF65-F5344CB8AC3E}">
        <p14:creationId xmlns:p14="http://schemas.microsoft.com/office/powerpoint/2010/main" val="891400816"/>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F669932-CA8C-43B5-AE0A-8B2257D8BFF8}"/>
              </a:ext>
            </a:extLst>
          </p:cNvPr>
          <p:cNvPicPr>
            <a:picLocks noChangeAspect="1"/>
          </p:cNvPicPr>
          <p:nvPr/>
        </p:nvPicPr>
        <p:blipFill rotWithShape="1">
          <a:blip r:embed="rId2"/>
          <a:srcRect l="22893" r="-2" b="-2"/>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F0963B11-F352-4BE1-B971-C4A823476CA0}"/>
              </a:ext>
            </a:extLst>
          </p:cNvPr>
          <p:cNvSpPr>
            <a:spLocks noGrp="1"/>
          </p:cNvSpPr>
          <p:nvPr>
            <p:ph type="ctrTitle"/>
          </p:nvPr>
        </p:nvSpPr>
        <p:spPr>
          <a:xfrm>
            <a:off x="668867" y="1678666"/>
            <a:ext cx="4088190" cy="2369093"/>
          </a:xfrm>
        </p:spPr>
        <p:txBody>
          <a:bodyPr>
            <a:normAutofit/>
          </a:bodyPr>
          <a:lstStyle/>
          <a:p>
            <a:pPr>
              <a:lnSpc>
                <a:spcPct val="90000"/>
              </a:lnSpc>
            </a:pPr>
            <a:r>
              <a:rPr lang="en-IN" sz="2600" b="1"/>
              <a:t>INFORMATION CENTRES</a:t>
            </a:r>
            <a:br>
              <a:rPr lang="en-IN" sz="2600" b="1"/>
            </a:br>
            <a:r>
              <a:rPr lang="en-IN" sz="2600" b="1"/>
              <a:t>Types and their Organisation</a:t>
            </a:r>
            <a:br>
              <a:rPr lang="en-IN" sz="2600" b="1"/>
            </a:br>
            <a:r>
              <a:rPr lang="en-IN" sz="2600" b="1"/>
              <a:t>MLIB-Paper VIII-Lecture 1</a:t>
            </a:r>
            <a:br>
              <a:rPr lang="en-IN" sz="2600"/>
            </a:br>
            <a:endParaRPr lang="en-IN" sz="2600"/>
          </a:p>
        </p:txBody>
      </p:sp>
      <p:sp>
        <p:nvSpPr>
          <p:cNvPr id="3" name="Subtitle 2">
            <a:extLst>
              <a:ext uri="{FF2B5EF4-FFF2-40B4-BE49-F238E27FC236}">
                <a16:creationId xmlns:a16="http://schemas.microsoft.com/office/drawing/2014/main" id="{D6521C73-4D79-4FA3-982B-D7D26679D952}"/>
              </a:ext>
            </a:extLst>
          </p:cNvPr>
          <p:cNvSpPr>
            <a:spLocks noGrp="1"/>
          </p:cNvSpPr>
          <p:nvPr>
            <p:ph type="subTitle" idx="1"/>
          </p:nvPr>
        </p:nvSpPr>
        <p:spPr>
          <a:xfrm>
            <a:off x="677335" y="4050831"/>
            <a:ext cx="4079721" cy="1096901"/>
          </a:xfrm>
        </p:spPr>
        <p:txBody>
          <a:bodyPr>
            <a:normAutofit/>
          </a:bodyPr>
          <a:lstStyle/>
          <a:p>
            <a:r>
              <a:rPr lang="en-IN" sz="1600"/>
              <a:t>By</a:t>
            </a:r>
          </a:p>
          <a:p>
            <a:r>
              <a:rPr lang="en-IN" sz="1600" b="1"/>
              <a:t>Dr Sonal Singh</a:t>
            </a:r>
          </a:p>
          <a:p>
            <a:endParaRPr lang="en-IN" sz="1600" b="1"/>
          </a:p>
        </p:txBody>
      </p:sp>
      <p:cxnSp>
        <p:nvCxnSpPr>
          <p:cNvPr id="9" name="Straight Connector 8">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722517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1A4FE7B-0344-452D-BBE7-1CD41234C9E7}"/>
              </a:ext>
            </a:extLst>
          </p:cNvPr>
          <p:cNvSpPr>
            <a:spLocks noGrp="1"/>
          </p:cNvSpPr>
          <p:nvPr>
            <p:ph type="title"/>
          </p:nvPr>
        </p:nvSpPr>
        <p:spPr>
          <a:xfrm>
            <a:off x="677334" y="609600"/>
            <a:ext cx="3843375" cy="5175624"/>
          </a:xfrm>
        </p:spPr>
        <p:txBody>
          <a:bodyPr anchor="ctr">
            <a:normAutofit/>
          </a:bodyPr>
          <a:lstStyle/>
          <a:p>
            <a:r>
              <a:rPr lang="en-IN">
                <a:solidFill>
                  <a:schemeClr val="tx1">
                    <a:lumMod val="85000"/>
                    <a:lumOff val="15000"/>
                  </a:schemeClr>
                </a:solidFill>
              </a:rPr>
              <a:t>INFORMATION CENTRES BY OWNERSHIP</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4FFC3532-386C-4EA5-B451-DF7C67E71565}"/>
              </a:ext>
            </a:extLst>
          </p:cNvPr>
          <p:cNvSpPr>
            <a:spLocks noGrp="1"/>
          </p:cNvSpPr>
          <p:nvPr>
            <p:ph idx="1"/>
          </p:nvPr>
        </p:nvSpPr>
        <p:spPr>
          <a:xfrm>
            <a:off x="6116084" y="609601"/>
            <a:ext cx="5511296" cy="5175624"/>
          </a:xfrm>
        </p:spPr>
        <p:txBody>
          <a:bodyPr anchor="ctr">
            <a:normAutofit/>
          </a:bodyPr>
          <a:lstStyle/>
          <a:p>
            <a:r>
              <a:rPr lang="en-IN" b="1">
                <a:solidFill>
                  <a:srgbClr val="FFFFFF"/>
                </a:solidFill>
              </a:rPr>
              <a:t>3. Autonomous Body oriented-  </a:t>
            </a:r>
            <a:r>
              <a:rPr lang="en-IN">
                <a:solidFill>
                  <a:srgbClr val="FFFFFF"/>
                </a:solidFill>
              </a:rPr>
              <a:t>Such</a:t>
            </a:r>
            <a:r>
              <a:rPr lang="en-IN" b="1">
                <a:solidFill>
                  <a:srgbClr val="FFFFFF"/>
                </a:solidFill>
              </a:rPr>
              <a:t> </a:t>
            </a:r>
            <a:r>
              <a:rPr lang="en-IN">
                <a:solidFill>
                  <a:srgbClr val="FFFFFF"/>
                </a:solidFill>
              </a:rPr>
              <a:t>information</a:t>
            </a:r>
            <a:r>
              <a:rPr lang="en-IN" b="1">
                <a:solidFill>
                  <a:srgbClr val="FFFFFF"/>
                </a:solidFill>
              </a:rPr>
              <a:t> </a:t>
            </a:r>
            <a:r>
              <a:rPr lang="en-IN">
                <a:solidFill>
                  <a:srgbClr val="FFFFFF"/>
                </a:solidFill>
              </a:rPr>
              <a:t>Centres are run by Learned societies or professional associations.</a:t>
            </a:r>
          </a:p>
          <a:p>
            <a:r>
              <a:rPr lang="en-IN">
                <a:solidFill>
                  <a:srgbClr val="FFFFFF"/>
                </a:solidFill>
              </a:rPr>
              <a:t>4. </a:t>
            </a:r>
            <a:r>
              <a:rPr lang="en-IN" b="1">
                <a:solidFill>
                  <a:srgbClr val="FFFFFF"/>
                </a:solidFill>
              </a:rPr>
              <a:t>Private Information Centres-</a:t>
            </a:r>
            <a:r>
              <a:rPr lang="en-IN">
                <a:solidFill>
                  <a:srgbClr val="FFFFFF"/>
                </a:solidFill>
              </a:rPr>
              <a:t> Such information centres are owned and run by private agencies, like TERI (The Energy and Resource Institute), which is a research institute in New Delhi that specialises in the field of energy, environment and sustainable development . Its information centre has emerged as a pioneering research information centre in South Asia on energy, environment and sustainable development.</a:t>
            </a:r>
          </a:p>
        </p:txBody>
      </p:sp>
    </p:spTree>
    <p:extLst>
      <p:ext uri="{BB962C8B-B14F-4D97-AF65-F5344CB8AC3E}">
        <p14:creationId xmlns:p14="http://schemas.microsoft.com/office/powerpoint/2010/main" val="2402344309"/>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385D3-8392-4CFF-83D1-C81099445B9A}"/>
              </a:ext>
            </a:extLst>
          </p:cNvPr>
          <p:cNvSpPr>
            <a:spLocks noGrp="1"/>
          </p:cNvSpPr>
          <p:nvPr>
            <p:ph type="title"/>
          </p:nvPr>
        </p:nvSpPr>
        <p:spPr/>
        <p:txBody>
          <a:bodyPr/>
          <a:lstStyle/>
          <a:p>
            <a:r>
              <a:rPr lang="en-IN" dirty="0"/>
              <a:t>INFORMATION CENTRES BY OWNERSHIP</a:t>
            </a:r>
          </a:p>
        </p:txBody>
      </p:sp>
      <p:sp>
        <p:nvSpPr>
          <p:cNvPr id="3" name="Content Placeholder 2">
            <a:extLst>
              <a:ext uri="{FF2B5EF4-FFF2-40B4-BE49-F238E27FC236}">
                <a16:creationId xmlns:a16="http://schemas.microsoft.com/office/drawing/2014/main" id="{94BF28F4-068D-49AC-8385-B63CB5ACC199}"/>
              </a:ext>
            </a:extLst>
          </p:cNvPr>
          <p:cNvSpPr>
            <a:spLocks noGrp="1"/>
          </p:cNvSpPr>
          <p:nvPr>
            <p:ph idx="1"/>
          </p:nvPr>
        </p:nvSpPr>
        <p:spPr/>
        <p:txBody>
          <a:bodyPr>
            <a:normAutofit/>
          </a:bodyPr>
          <a:lstStyle/>
          <a:p>
            <a:r>
              <a:rPr lang="en-IN" sz="2400" b="1" dirty="0"/>
              <a:t>5. International Information centres- </a:t>
            </a:r>
            <a:r>
              <a:rPr lang="en-IN" sz="2400" dirty="0"/>
              <a:t>Such information centres are inter governmental organisations devoted to provide information to the nations concerned, like International Trade Centre (ITC) having its Headquarter in Geneva. It provides trade information service for international development and economic development.</a:t>
            </a:r>
            <a:endParaRPr lang="en-IN" sz="2400" b="1" dirty="0"/>
          </a:p>
        </p:txBody>
      </p:sp>
    </p:spTree>
    <p:extLst>
      <p:ext uri="{BB962C8B-B14F-4D97-AF65-F5344CB8AC3E}">
        <p14:creationId xmlns:p14="http://schemas.microsoft.com/office/powerpoint/2010/main" val="3649628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AC1DF-D960-460C-865A-EB748EB47048}"/>
              </a:ext>
            </a:extLst>
          </p:cNvPr>
          <p:cNvSpPr>
            <a:spLocks noGrp="1"/>
          </p:cNvSpPr>
          <p:nvPr>
            <p:ph type="title"/>
          </p:nvPr>
        </p:nvSpPr>
        <p:spPr/>
        <p:txBody>
          <a:bodyPr/>
          <a:lstStyle/>
          <a:p>
            <a:r>
              <a:rPr lang="en-IN" dirty="0"/>
              <a:t>INFORMATION CENTRES BY LEVEL OF SERVICE</a:t>
            </a:r>
          </a:p>
        </p:txBody>
      </p:sp>
      <p:sp>
        <p:nvSpPr>
          <p:cNvPr id="3" name="Content Placeholder 2">
            <a:extLst>
              <a:ext uri="{FF2B5EF4-FFF2-40B4-BE49-F238E27FC236}">
                <a16:creationId xmlns:a16="http://schemas.microsoft.com/office/drawing/2014/main" id="{A0134D17-1886-42D9-9247-9CF2B8680FC6}"/>
              </a:ext>
            </a:extLst>
          </p:cNvPr>
          <p:cNvSpPr>
            <a:spLocks noGrp="1"/>
          </p:cNvSpPr>
          <p:nvPr>
            <p:ph idx="1"/>
          </p:nvPr>
        </p:nvSpPr>
        <p:spPr/>
        <p:txBody>
          <a:bodyPr>
            <a:normAutofit lnSpcReduction="10000"/>
          </a:bodyPr>
          <a:lstStyle/>
          <a:p>
            <a:r>
              <a:rPr lang="en-IN" sz="2400" dirty="0"/>
              <a:t>Keeping in view the level of service, the information centres may be of following types-</a:t>
            </a:r>
          </a:p>
          <a:p>
            <a:r>
              <a:rPr lang="en-IN" sz="2400" b="1" dirty="0"/>
              <a:t>1.Global Information System/centres- </a:t>
            </a:r>
            <a:r>
              <a:rPr lang="en-IN" sz="2400" dirty="0"/>
              <a:t>Such information systems operate at global level having decentralised input, centralised processing and decentralised dissemination of information like, International Nuclear Information System (INIS) is a unique and valuable information resource, offering global coverage of nuclear </a:t>
            </a:r>
            <a:r>
              <a:rPr lang="en-IN" sz="2400" dirty="0" err="1"/>
              <a:t>literature.It</a:t>
            </a:r>
            <a:r>
              <a:rPr lang="en-IN" sz="2400" dirty="0"/>
              <a:t> hosts one of the world’s largest collections of published information on the peaceful uses of nuclear science and technology.</a:t>
            </a:r>
            <a:endParaRPr lang="en-IN" sz="2400" b="1" dirty="0"/>
          </a:p>
        </p:txBody>
      </p:sp>
    </p:spTree>
    <p:extLst>
      <p:ext uri="{BB962C8B-B14F-4D97-AF65-F5344CB8AC3E}">
        <p14:creationId xmlns:p14="http://schemas.microsoft.com/office/powerpoint/2010/main" val="1435850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CAF4D-5C35-484A-B0B4-5C8565D5584C}"/>
              </a:ext>
            </a:extLst>
          </p:cNvPr>
          <p:cNvSpPr>
            <a:spLocks noGrp="1"/>
          </p:cNvSpPr>
          <p:nvPr>
            <p:ph type="title"/>
          </p:nvPr>
        </p:nvSpPr>
        <p:spPr/>
        <p:txBody>
          <a:bodyPr/>
          <a:lstStyle/>
          <a:p>
            <a:r>
              <a:rPr lang="en-IN" dirty="0"/>
              <a:t>INFORMATION CENTRE BY LEVEL OF SERVICE</a:t>
            </a:r>
          </a:p>
        </p:txBody>
      </p:sp>
      <p:sp>
        <p:nvSpPr>
          <p:cNvPr id="3" name="Content Placeholder 2">
            <a:extLst>
              <a:ext uri="{FF2B5EF4-FFF2-40B4-BE49-F238E27FC236}">
                <a16:creationId xmlns:a16="http://schemas.microsoft.com/office/drawing/2014/main" id="{44890CF2-5F75-4910-8AE0-25B06EB918CD}"/>
              </a:ext>
            </a:extLst>
          </p:cNvPr>
          <p:cNvSpPr>
            <a:spLocks noGrp="1"/>
          </p:cNvSpPr>
          <p:nvPr>
            <p:ph idx="1"/>
          </p:nvPr>
        </p:nvSpPr>
        <p:spPr/>
        <p:txBody>
          <a:bodyPr/>
          <a:lstStyle/>
          <a:p>
            <a:r>
              <a:rPr lang="en-IN" b="1" dirty="0"/>
              <a:t>2. Regional Information Centre- </a:t>
            </a:r>
            <a:r>
              <a:rPr lang="en-IN" dirty="0"/>
              <a:t>Such institutions operate at regional level. The countries belonging to a geographical region group together create regional information activities, like, SAARC (South Asian Association for Regional Cooperation) has its regional centre- The SAARC Documentation Centre (SDC) at New Delhi. It acts as depository of information resources that includes regional and international databases on various disciplines. The centre also regularly organises training courses in the area of information technology for information management. SDC acts as a repository of books, journals, documents and reports on scientific, technical and developmental matters produced in the region and on the region. </a:t>
            </a:r>
            <a:endParaRPr lang="en-IN" b="1" dirty="0"/>
          </a:p>
        </p:txBody>
      </p:sp>
    </p:spTree>
    <p:extLst>
      <p:ext uri="{BB962C8B-B14F-4D97-AF65-F5344CB8AC3E}">
        <p14:creationId xmlns:p14="http://schemas.microsoft.com/office/powerpoint/2010/main" val="2673355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38013-D90B-4BAF-89CD-9EDE8AA8133F}"/>
              </a:ext>
            </a:extLst>
          </p:cNvPr>
          <p:cNvSpPr>
            <a:spLocks noGrp="1"/>
          </p:cNvSpPr>
          <p:nvPr>
            <p:ph type="title"/>
          </p:nvPr>
        </p:nvSpPr>
        <p:spPr/>
        <p:txBody>
          <a:bodyPr/>
          <a:lstStyle/>
          <a:p>
            <a:r>
              <a:rPr lang="en-IN" dirty="0"/>
              <a:t>INFORMATION CENTRE BY LEVEL OF SERVICE</a:t>
            </a:r>
          </a:p>
        </p:txBody>
      </p:sp>
      <p:sp>
        <p:nvSpPr>
          <p:cNvPr id="3" name="Content Placeholder 2">
            <a:extLst>
              <a:ext uri="{FF2B5EF4-FFF2-40B4-BE49-F238E27FC236}">
                <a16:creationId xmlns:a16="http://schemas.microsoft.com/office/drawing/2014/main" id="{4D05D332-2398-45DC-AA83-5832C14F6EEB}"/>
              </a:ext>
            </a:extLst>
          </p:cNvPr>
          <p:cNvSpPr>
            <a:spLocks noGrp="1"/>
          </p:cNvSpPr>
          <p:nvPr>
            <p:ph idx="1"/>
          </p:nvPr>
        </p:nvSpPr>
        <p:spPr/>
        <p:txBody>
          <a:bodyPr/>
          <a:lstStyle/>
          <a:p>
            <a:r>
              <a:rPr lang="en-IN" sz="2400" b="1" dirty="0"/>
              <a:t>3. National Information Centres-  </a:t>
            </a:r>
            <a:r>
              <a:rPr lang="en-IN" sz="2400" dirty="0"/>
              <a:t>Such institutions operate at national level and perform national level functions and services, like National Institute of Science Communication and Information Resources (NISCAIR), located at New Delhi, is an information science institute that operates under the umbrella of Council of Scientific and Industrial Research (CSIR). The institute provides the Associateship in Information Science degree and also publishes several academic journals and magazines</a:t>
            </a:r>
            <a:r>
              <a:rPr lang="en-IN" dirty="0"/>
              <a:t>.</a:t>
            </a:r>
            <a:endParaRPr lang="en-IN" b="1" dirty="0"/>
          </a:p>
        </p:txBody>
      </p:sp>
    </p:spTree>
    <p:extLst>
      <p:ext uri="{BB962C8B-B14F-4D97-AF65-F5344CB8AC3E}">
        <p14:creationId xmlns:p14="http://schemas.microsoft.com/office/powerpoint/2010/main" val="235526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8AF19-5FB7-4460-96B2-628247B3298A}"/>
              </a:ext>
            </a:extLst>
          </p:cNvPr>
          <p:cNvSpPr>
            <a:spLocks noGrp="1"/>
          </p:cNvSpPr>
          <p:nvPr>
            <p:ph type="title"/>
          </p:nvPr>
        </p:nvSpPr>
        <p:spPr/>
        <p:txBody>
          <a:bodyPr/>
          <a:lstStyle/>
          <a:p>
            <a:r>
              <a:rPr lang="en-IN" dirty="0"/>
              <a:t>INFORMATION CENTRE BY LEVEL OF SERVICE</a:t>
            </a:r>
          </a:p>
        </p:txBody>
      </p:sp>
      <p:sp>
        <p:nvSpPr>
          <p:cNvPr id="3" name="Content Placeholder 2">
            <a:extLst>
              <a:ext uri="{FF2B5EF4-FFF2-40B4-BE49-F238E27FC236}">
                <a16:creationId xmlns:a16="http://schemas.microsoft.com/office/drawing/2014/main" id="{3FA71166-FDD3-48BA-9422-82B8BD17904E}"/>
              </a:ext>
            </a:extLst>
          </p:cNvPr>
          <p:cNvSpPr>
            <a:spLocks noGrp="1"/>
          </p:cNvSpPr>
          <p:nvPr>
            <p:ph idx="1"/>
          </p:nvPr>
        </p:nvSpPr>
        <p:spPr/>
        <p:txBody>
          <a:bodyPr>
            <a:normAutofit fontScale="92500" lnSpcReduction="10000"/>
          </a:bodyPr>
          <a:lstStyle/>
          <a:p>
            <a:r>
              <a:rPr lang="en-IN" sz="2400" b="1" dirty="0"/>
              <a:t>4. Sectoral Information centres- </a:t>
            </a:r>
            <a:r>
              <a:rPr lang="en-IN" sz="2400" dirty="0"/>
              <a:t>Such information centres are devoted to a specific discipline. These are available to national basis to users and institutions are engaged in the concerned discipline or mission, like National Information Centre for Food Sciences and Technology (NICFOS) is a discipline oriented information centre to provide information on Food Sciences and Technology and its peripheral areas. It is one of the sectoral information centres funded by NISSAT.</a:t>
            </a:r>
          </a:p>
          <a:p>
            <a:r>
              <a:rPr lang="en-IN" sz="2400" b="1" dirty="0"/>
              <a:t>5. Local Information Centres- </a:t>
            </a:r>
            <a:r>
              <a:rPr lang="en-IN" sz="2400" dirty="0"/>
              <a:t>Such institutions operate at local level. They are attached to individual organisations to meet their specific needs.</a:t>
            </a:r>
            <a:endParaRPr lang="en-IN" sz="2400" b="1" dirty="0"/>
          </a:p>
        </p:txBody>
      </p:sp>
    </p:spTree>
    <p:extLst>
      <p:ext uri="{BB962C8B-B14F-4D97-AF65-F5344CB8AC3E}">
        <p14:creationId xmlns:p14="http://schemas.microsoft.com/office/powerpoint/2010/main" val="2466184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6D3CED-77FF-4736-977D-B03F9E4437A0}"/>
              </a:ext>
            </a:extLst>
          </p:cNvPr>
          <p:cNvSpPr>
            <a:spLocks noGrp="1"/>
          </p:cNvSpPr>
          <p:nvPr>
            <p:ph type="title"/>
          </p:nvPr>
        </p:nvSpPr>
        <p:spPr>
          <a:xfrm>
            <a:off x="652481" y="1382486"/>
            <a:ext cx="3547581" cy="4093028"/>
          </a:xfrm>
        </p:spPr>
        <p:txBody>
          <a:bodyPr anchor="ctr">
            <a:normAutofit/>
          </a:bodyPr>
          <a:lstStyle/>
          <a:p>
            <a:r>
              <a:rPr lang="en-IN" sz="4100"/>
              <a:t>INFORMATION CENTRES BY VARIETY OF SERVICES PROVIDED</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1D07E2D3-1A35-4436-A804-3FC3C0A2C379}"/>
              </a:ext>
            </a:extLst>
          </p:cNvPr>
          <p:cNvGraphicFramePr>
            <a:graphicFrameLocks noGrp="1"/>
          </p:cNvGraphicFramePr>
          <p:nvPr>
            <p:ph idx="1"/>
            <p:extLst>
              <p:ext uri="{D42A27DB-BD31-4B8C-83A1-F6EECF244321}">
                <p14:modId xmlns:p14="http://schemas.microsoft.com/office/powerpoint/2010/main" val="3969402625"/>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6671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90285C-4B28-490D-91C6-5176A2862E17}"/>
              </a:ext>
            </a:extLst>
          </p:cNvPr>
          <p:cNvSpPr>
            <a:spLocks noGrp="1"/>
          </p:cNvSpPr>
          <p:nvPr>
            <p:ph type="title"/>
          </p:nvPr>
        </p:nvSpPr>
        <p:spPr>
          <a:xfrm>
            <a:off x="652481" y="1382486"/>
            <a:ext cx="3547581" cy="4093028"/>
          </a:xfrm>
        </p:spPr>
        <p:txBody>
          <a:bodyPr anchor="ctr">
            <a:normAutofit/>
          </a:bodyPr>
          <a:lstStyle/>
          <a:p>
            <a:r>
              <a:rPr lang="en-IN" sz="4100"/>
              <a:t>INFORMATION CENTRES BY VARIETY OF SERVICES PROVIDED</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74C7F932-A6C8-4BB4-A783-8DF96CE80E4F}"/>
              </a:ext>
            </a:extLst>
          </p:cNvPr>
          <p:cNvGraphicFramePr>
            <a:graphicFrameLocks noGrp="1"/>
          </p:cNvGraphicFramePr>
          <p:nvPr>
            <p:ph idx="1"/>
            <p:extLst>
              <p:ext uri="{D42A27DB-BD31-4B8C-83A1-F6EECF244321}">
                <p14:modId xmlns:p14="http://schemas.microsoft.com/office/powerpoint/2010/main" val="3529280567"/>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4361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4017FD-EB1C-4E8A-9AF4-59337B6A8C31}"/>
              </a:ext>
            </a:extLst>
          </p:cNvPr>
          <p:cNvSpPr>
            <a:spLocks noGrp="1"/>
          </p:cNvSpPr>
          <p:nvPr>
            <p:ph type="title"/>
          </p:nvPr>
        </p:nvSpPr>
        <p:spPr>
          <a:xfrm>
            <a:off x="652481" y="1382486"/>
            <a:ext cx="3547581" cy="4093028"/>
          </a:xfrm>
        </p:spPr>
        <p:txBody>
          <a:bodyPr anchor="ctr">
            <a:normAutofit/>
          </a:bodyPr>
          <a:lstStyle/>
          <a:p>
            <a:r>
              <a:rPr lang="en-IN" sz="4100"/>
              <a:t>INFORMATION CENTRES BY TYPE OF MATERIALS</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08B2F44B-E9FC-48DF-BFD4-358B11465F74}"/>
              </a:ext>
            </a:extLst>
          </p:cNvPr>
          <p:cNvGraphicFramePr>
            <a:graphicFrameLocks noGrp="1"/>
          </p:cNvGraphicFramePr>
          <p:nvPr>
            <p:ph idx="1"/>
            <p:extLst>
              <p:ext uri="{D42A27DB-BD31-4B8C-83A1-F6EECF244321}">
                <p14:modId xmlns:p14="http://schemas.microsoft.com/office/powerpoint/2010/main" val="747438462"/>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2349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C8F649-E5DF-4502-9750-BF6A98CB1880}"/>
              </a:ext>
            </a:extLst>
          </p:cNvPr>
          <p:cNvSpPr>
            <a:spLocks noGrp="1"/>
          </p:cNvSpPr>
          <p:nvPr>
            <p:ph type="title"/>
          </p:nvPr>
        </p:nvSpPr>
        <p:spPr>
          <a:xfrm>
            <a:off x="652481" y="1382486"/>
            <a:ext cx="3547581" cy="4093028"/>
          </a:xfrm>
        </p:spPr>
        <p:txBody>
          <a:bodyPr anchor="ctr">
            <a:normAutofit/>
          </a:bodyPr>
          <a:lstStyle/>
          <a:p>
            <a:r>
              <a:rPr lang="en-IN" sz="4100"/>
              <a:t>INFORMATION CENTRES BY TYPE OF MATERIALS</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B7E3DAFF-C37D-4A6D-A7FC-30477FC36E6E}"/>
              </a:ext>
            </a:extLst>
          </p:cNvPr>
          <p:cNvGraphicFramePr>
            <a:graphicFrameLocks noGrp="1"/>
          </p:cNvGraphicFramePr>
          <p:nvPr>
            <p:ph idx="1"/>
            <p:extLst>
              <p:ext uri="{D42A27DB-BD31-4B8C-83A1-F6EECF244321}">
                <p14:modId xmlns:p14="http://schemas.microsoft.com/office/powerpoint/2010/main" val="1103315143"/>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1479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F643C-1847-4E62-85DF-8B999248BBDF}"/>
              </a:ext>
            </a:extLst>
          </p:cNvPr>
          <p:cNvSpPr>
            <a:spLocks noGrp="1"/>
          </p:cNvSpPr>
          <p:nvPr>
            <p:ph type="title"/>
          </p:nvPr>
        </p:nvSpPr>
        <p:spPr>
          <a:xfrm>
            <a:off x="652481" y="1382486"/>
            <a:ext cx="3547581" cy="4093028"/>
          </a:xfrm>
        </p:spPr>
        <p:txBody>
          <a:bodyPr anchor="ctr">
            <a:normAutofit/>
          </a:bodyPr>
          <a:lstStyle/>
          <a:p>
            <a:r>
              <a:rPr lang="en-IN" sz="3700" b="1"/>
              <a:t>INTRODUCTION</a:t>
            </a:r>
            <a:br>
              <a:rPr lang="en-IN" sz="3700" b="1"/>
            </a:br>
            <a:endParaRPr lang="en-IN" sz="3700" b="1"/>
          </a:p>
        </p:txBody>
      </p:sp>
      <p:graphicFrame>
        <p:nvGraphicFramePr>
          <p:cNvPr id="5" name="Content Placeholder 2">
            <a:extLst>
              <a:ext uri="{FF2B5EF4-FFF2-40B4-BE49-F238E27FC236}">
                <a16:creationId xmlns:a16="http://schemas.microsoft.com/office/drawing/2014/main" id="{8743A897-6588-40B9-BB92-E09F9592BB2C}"/>
              </a:ext>
            </a:extLst>
          </p:cNvPr>
          <p:cNvGraphicFramePr>
            <a:graphicFrameLocks noGrp="1"/>
          </p:cNvGraphicFramePr>
          <p:nvPr>
            <p:ph idx="1"/>
            <p:extLst>
              <p:ext uri="{D42A27DB-BD31-4B8C-83A1-F6EECF244321}">
                <p14:modId xmlns:p14="http://schemas.microsoft.com/office/powerpoint/2010/main" val="3662965289"/>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52868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49B078-DDD4-4431-9AC2-491E76AD3C43}"/>
              </a:ext>
            </a:extLst>
          </p:cNvPr>
          <p:cNvSpPr>
            <a:spLocks noGrp="1"/>
          </p:cNvSpPr>
          <p:nvPr>
            <p:ph type="title"/>
          </p:nvPr>
        </p:nvSpPr>
        <p:spPr>
          <a:xfrm>
            <a:off x="652481" y="1382486"/>
            <a:ext cx="3547581" cy="4093028"/>
          </a:xfrm>
        </p:spPr>
        <p:txBody>
          <a:bodyPr anchor="ctr">
            <a:normAutofit/>
          </a:bodyPr>
          <a:lstStyle/>
          <a:p>
            <a:r>
              <a:rPr lang="en-IN" sz="4100"/>
              <a:t>INFORMATION CENTRES BY SERVICE IN TERMS OF USERS</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61574945-160A-499B-B7CD-9F31233CEBDC}"/>
              </a:ext>
            </a:extLst>
          </p:cNvPr>
          <p:cNvGraphicFramePr>
            <a:graphicFrameLocks noGrp="1"/>
          </p:cNvGraphicFramePr>
          <p:nvPr>
            <p:ph idx="1"/>
            <p:extLst>
              <p:ext uri="{D42A27DB-BD31-4B8C-83A1-F6EECF244321}">
                <p14:modId xmlns:p14="http://schemas.microsoft.com/office/powerpoint/2010/main" val="1070361260"/>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20853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717E9A5C-52EE-4B68-A649-D0B262F09269}"/>
              </a:ext>
            </a:extLst>
          </p:cNvPr>
          <p:cNvSpPr>
            <a:spLocks noGrp="1"/>
          </p:cNvSpPr>
          <p:nvPr>
            <p:ph type="title"/>
          </p:nvPr>
        </p:nvSpPr>
        <p:spPr>
          <a:xfrm>
            <a:off x="677334" y="609600"/>
            <a:ext cx="3843375" cy="5175624"/>
          </a:xfrm>
        </p:spPr>
        <p:txBody>
          <a:bodyPr anchor="ctr">
            <a:normAutofit/>
          </a:bodyPr>
          <a:lstStyle/>
          <a:p>
            <a:r>
              <a:rPr lang="en-IN">
                <a:solidFill>
                  <a:schemeClr val="tx1">
                    <a:lumMod val="85000"/>
                    <a:lumOff val="15000"/>
                  </a:schemeClr>
                </a:solidFill>
              </a:rPr>
              <a:t>INFORMATION CENTRES BY SERVICE IN TERMS OF USERS</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1743FCE-F662-43BD-A4E9-9B037D4A238D}"/>
              </a:ext>
            </a:extLst>
          </p:cNvPr>
          <p:cNvSpPr>
            <a:spLocks noGrp="1"/>
          </p:cNvSpPr>
          <p:nvPr>
            <p:ph idx="1"/>
          </p:nvPr>
        </p:nvSpPr>
        <p:spPr>
          <a:xfrm>
            <a:off x="6116084" y="609601"/>
            <a:ext cx="5511296" cy="5175624"/>
          </a:xfrm>
        </p:spPr>
        <p:txBody>
          <a:bodyPr anchor="ctr">
            <a:normAutofit/>
          </a:bodyPr>
          <a:lstStyle/>
          <a:p>
            <a:r>
              <a:rPr lang="en-IN" b="1">
                <a:solidFill>
                  <a:srgbClr val="FFFFFF"/>
                </a:solidFill>
              </a:rPr>
              <a:t>3. Government Employees- </a:t>
            </a:r>
            <a:r>
              <a:rPr lang="en-IN">
                <a:solidFill>
                  <a:srgbClr val="FFFFFF"/>
                </a:solidFill>
              </a:rPr>
              <a:t>These are the users of Government sector, mostly executives charged with the administration of an organisation. These are the decision makers and requires intellectual information from recorded knowledge.</a:t>
            </a:r>
            <a:endParaRPr lang="en-IN" b="1">
              <a:solidFill>
                <a:srgbClr val="FFFFFF"/>
              </a:solidFill>
            </a:endParaRPr>
          </a:p>
        </p:txBody>
      </p:sp>
    </p:spTree>
    <p:extLst>
      <p:ext uri="{BB962C8B-B14F-4D97-AF65-F5344CB8AC3E}">
        <p14:creationId xmlns:p14="http://schemas.microsoft.com/office/powerpoint/2010/main" val="3584913092"/>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24A64079-CD5A-4E96-A5E6-361D5E102EDD}"/>
              </a:ext>
            </a:extLst>
          </p:cNvPr>
          <p:cNvSpPr>
            <a:spLocks noGrp="1"/>
          </p:cNvSpPr>
          <p:nvPr>
            <p:ph type="title"/>
          </p:nvPr>
        </p:nvSpPr>
        <p:spPr>
          <a:xfrm>
            <a:off x="677334" y="609600"/>
            <a:ext cx="8596668" cy="1320800"/>
          </a:xfrm>
        </p:spPr>
        <p:txBody>
          <a:bodyPr>
            <a:normAutofit/>
          </a:bodyPr>
          <a:lstStyle/>
          <a:p>
            <a:r>
              <a:rPr lang="en-IN" dirty="0"/>
              <a:t>ORGANISATION OF INFORMATION CENTRES</a:t>
            </a:r>
          </a:p>
        </p:txBody>
      </p:sp>
      <p:sp>
        <p:nvSpPr>
          <p:cNvPr id="3" name="Content Placeholder 2">
            <a:extLst>
              <a:ext uri="{FF2B5EF4-FFF2-40B4-BE49-F238E27FC236}">
                <a16:creationId xmlns:a16="http://schemas.microsoft.com/office/drawing/2014/main" id="{79DEACEB-D3E4-42CE-A38D-B4F353F39D9C}"/>
              </a:ext>
            </a:extLst>
          </p:cNvPr>
          <p:cNvSpPr>
            <a:spLocks noGrp="1"/>
          </p:cNvSpPr>
          <p:nvPr>
            <p:ph idx="1"/>
          </p:nvPr>
        </p:nvSpPr>
        <p:spPr>
          <a:xfrm>
            <a:off x="677334" y="2160589"/>
            <a:ext cx="8596668" cy="3880773"/>
          </a:xfrm>
        </p:spPr>
        <p:txBody>
          <a:bodyPr>
            <a:normAutofit/>
          </a:bodyPr>
          <a:lstStyle/>
          <a:p>
            <a:r>
              <a:rPr lang="en-IN"/>
              <a:t>The information centres are organised to provide better and efficient services to its users. The information centres may be of global, national, regional , sectoral or local level and accordingly the organisational responsibility is handed over to a global organisation. At national level , the organisation may be handed over to parent institution or any government agency to establish and administer the information centre. If research and Development activities are funded by the government then the information centres are mostly established in Government sectors.</a:t>
            </a:r>
          </a:p>
        </p:txBody>
      </p:sp>
    </p:spTree>
    <p:extLst>
      <p:ext uri="{BB962C8B-B14F-4D97-AF65-F5344CB8AC3E}">
        <p14:creationId xmlns:p14="http://schemas.microsoft.com/office/powerpoint/2010/main" val="667846650"/>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F3CAA5-12DA-4456-8222-AF5EF466CAA9}"/>
              </a:ext>
            </a:extLst>
          </p:cNvPr>
          <p:cNvSpPr>
            <a:spLocks noGrp="1"/>
          </p:cNvSpPr>
          <p:nvPr>
            <p:ph type="title"/>
          </p:nvPr>
        </p:nvSpPr>
        <p:spPr>
          <a:xfrm>
            <a:off x="652481" y="1382486"/>
            <a:ext cx="3547581" cy="4093028"/>
          </a:xfrm>
        </p:spPr>
        <p:txBody>
          <a:bodyPr anchor="ctr">
            <a:normAutofit/>
          </a:bodyPr>
          <a:lstStyle/>
          <a:p>
            <a:r>
              <a:rPr lang="en-IN" sz="3700"/>
              <a:t>ORGANISATION OF INFORMATION CENTRES</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368DD3F0-2FFB-4FA8-A3D5-A680CC27E22F}"/>
              </a:ext>
            </a:extLst>
          </p:cNvPr>
          <p:cNvGraphicFramePr>
            <a:graphicFrameLocks noGrp="1"/>
          </p:cNvGraphicFramePr>
          <p:nvPr>
            <p:ph idx="1"/>
            <p:extLst>
              <p:ext uri="{D42A27DB-BD31-4B8C-83A1-F6EECF244321}">
                <p14:modId xmlns:p14="http://schemas.microsoft.com/office/powerpoint/2010/main" val="2255946119"/>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3855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9B95F0-5B54-4758-9974-1FD9771BB98D}"/>
              </a:ext>
            </a:extLst>
          </p:cNvPr>
          <p:cNvSpPr>
            <a:spLocks noGrp="1"/>
          </p:cNvSpPr>
          <p:nvPr>
            <p:ph type="title"/>
          </p:nvPr>
        </p:nvSpPr>
        <p:spPr>
          <a:xfrm>
            <a:off x="652481" y="1382486"/>
            <a:ext cx="3547581" cy="4093028"/>
          </a:xfrm>
        </p:spPr>
        <p:txBody>
          <a:bodyPr anchor="ctr">
            <a:normAutofit/>
          </a:bodyPr>
          <a:lstStyle/>
          <a:p>
            <a:r>
              <a:rPr lang="en-IN" sz="3700"/>
              <a:t>ORGANISATION OF INFORMATION CENTRES</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DD4FF4C5-2464-4175-96CA-F6DB03C8F90B}"/>
              </a:ext>
            </a:extLst>
          </p:cNvPr>
          <p:cNvGraphicFramePr>
            <a:graphicFrameLocks noGrp="1"/>
          </p:cNvGraphicFramePr>
          <p:nvPr>
            <p:ph idx="1"/>
            <p:extLst>
              <p:ext uri="{D42A27DB-BD31-4B8C-83A1-F6EECF244321}">
                <p14:modId xmlns:p14="http://schemas.microsoft.com/office/powerpoint/2010/main" val="244988881"/>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9477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71831B-CA2E-4292-9FA2-EAF8D5ACC8D3}"/>
              </a:ext>
            </a:extLst>
          </p:cNvPr>
          <p:cNvSpPr>
            <a:spLocks noGrp="1"/>
          </p:cNvSpPr>
          <p:nvPr>
            <p:ph type="title"/>
          </p:nvPr>
        </p:nvSpPr>
        <p:spPr>
          <a:xfrm>
            <a:off x="652481" y="1382486"/>
            <a:ext cx="3547581" cy="4093028"/>
          </a:xfrm>
        </p:spPr>
        <p:txBody>
          <a:bodyPr anchor="ctr">
            <a:normAutofit/>
          </a:bodyPr>
          <a:lstStyle/>
          <a:p>
            <a:r>
              <a:rPr lang="en-IN" sz="3700"/>
              <a:t>ORGANISATION OF INFORMATION CENTRE</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696AC0F0-DE1E-4949-996F-01FC21E41894}"/>
              </a:ext>
            </a:extLst>
          </p:cNvPr>
          <p:cNvGraphicFramePr>
            <a:graphicFrameLocks noGrp="1"/>
          </p:cNvGraphicFramePr>
          <p:nvPr>
            <p:ph idx="1"/>
            <p:extLst>
              <p:ext uri="{D42A27DB-BD31-4B8C-83A1-F6EECF244321}">
                <p14:modId xmlns:p14="http://schemas.microsoft.com/office/powerpoint/2010/main" val="2311995582"/>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98274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8AE6C65B-6826-40E7-A810-E8F83D0922CC}"/>
              </a:ext>
            </a:extLst>
          </p:cNvPr>
          <p:cNvSpPr>
            <a:spLocks noGrp="1"/>
          </p:cNvSpPr>
          <p:nvPr>
            <p:ph type="title"/>
          </p:nvPr>
        </p:nvSpPr>
        <p:spPr>
          <a:xfrm>
            <a:off x="677334" y="609600"/>
            <a:ext cx="3843375" cy="5175624"/>
          </a:xfrm>
        </p:spPr>
        <p:txBody>
          <a:bodyPr anchor="ctr">
            <a:normAutofit/>
          </a:bodyPr>
          <a:lstStyle/>
          <a:p>
            <a:r>
              <a:rPr lang="en-IN">
                <a:solidFill>
                  <a:schemeClr val="tx1">
                    <a:lumMod val="85000"/>
                    <a:lumOff val="15000"/>
                  </a:schemeClr>
                </a:solidFill>
              </a:rPr>
              <a:t>CONCLUSION</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B5C99E5A-8034-41BF-9701-168FF645DFCA}"/>
              </a:ext>
            </a:extLst>
          </p:cNvPr>
          <p:cNvSpPr>
            <a:spLocks noGrp="1"/>
          </p:cNvSpPr>
          <p:nvPr>
            <p:ph idx="1"/>
          </p:nvPr>
        </p:nvSpPr>
        <p:spPr>
          <a:xfrm>
            <a:off x="6116084" y="609601"/>
            <a:ext cx="5511296" cy="5175624"/>
          </a:xfrm>
        </p:spPr>
        <p:txBody>
          <a:bodyPr anchor="ctr">
            <a:normAutofit/>
          </a:bodyPr>
          <a:lstStyle/>
          <a:p>
            <a:r>
              <a:rPr lang="en-IN">
                <a:solidFill>
                  <a:srgbClr val="FFFFFF"/>
                </a:solidFill>
              </a:rPr>
              <a:t>Information centres constitute the information infrastructure of a country and helps to develop it as a developed country. The purpose of every information centre is to provide instant access to information. There are various types of information centres to fulfil the purpose of access of information. The today’s information centre helps in accessing global information 24/7 days with internet and other computer and mobile appliances to establish sharing of information resources among the like minded.</a:t>
            </a:r>
          </a:p>
        </p:txBody>
      </p:sp>
    </p:spTree>
    <p:extLst>
      <p:ext uri="{BB962C8B-B14F-4D97-AF65-F5344CB8AC3E}">
        <p14:creationId xmlns:p14="http://schemas.microsoft.com/office/powerpoint/2010/main" val="3178904307"/>
      </p:ext>
    </p:extLst>
  </p:cSld>
  <p:clrMapOvr>
    <a:overrideClrMapping bg1="dk1" tx1="lt1" bg2="dk2" tx2="lt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7394D-BC7F-498F-A176-E6ACD83FB5FD}"/>
              </a:ext>
            </a:extLst>
          </p:cNvPr>
          <p:cNvSpPr>
            <a:spLocks noGrp="1"/>
          </p:cNvSpPr>
          <p:nvPr>
            <p:ph type="title"/>
          </p:nvPr>
        </p:nvSpPr>
        <p:spPr/>
        <p:txBody>
          <a:bodyPr/>
          <a:lstStyle/>
          <a:p>
            <a:r>
              <a:rPr lang="en-IN" dirty="0"/>
              <a:t>QUESTIONS/QUERIES ?</a:t>
            </a:r>
          </a:p>
        </p:txBody>
      </p:sp>
      <p:sp>
        <p:nvSpPr>
          <p:cNvPr id="3" name="Content Placeholder 2">
            <a:extLst>
              <a:ext uri="{FF2B5EF4-FFF2-40B4-BE49-F238E27FC236}">
                <a16:creationId xmlns:a16="http://schemas.microsoft.com/office/drawing/2014/main" id="{40A17F13-4AD7-4414-8D70-E5B8EC3958CA}"/>
              </a:ext>
            </a:extLst>
          </p:cNvPr>
          <p:cNvSpPr>
            <a:spLocks noGrp="1"/>
          </p:cNvSpPr>
          <p:nvPr>
            <p:ph idx="1"/>
          </p:nvPr>
        </p:nvSpPr>
        <p:spPr/>
        <p:txBody>
          <a:bodyPr/>
          <a:lstStyle/>
          <a:p>
            <a:r>
              <a:rPr lang="en-IN" dirty="0"/>
              <a:t>drssonal@rediffmail.com</a:t>
            </a:r>
          </a:p>
        </p:txBody>
      </p:sp>
    </p:spTree>
    <p:extLst>
      <p:ext uri="{BB962C8B-B14F-4D97-AF65-F5344CB8AC3E}">
        <p14:creationId xmlns:p14="http://schemas.microsoft.com/office/powerpoint/2010/main" val="3107368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78865-0B1C-4025-9CA8-86AC8F68C5CA}"/>
              </a:ext>
            </a:extLst>
          </p:cNvPr>
          <p:cNvSpPr>
            <a:spLocks noGrp="1"/>
          </p:cNvSpPr>
          <p:nvPr>
            <p:ph type="title"/>
          </p:nvPr>
        </p:nvSpPr>
        <p:spPr/>
        <p:txBody>
          <a:bodyPr>
            <a:normAutofit/>
          </a:bodyPr>
          <a:lstStyle/>
          <a:p>
            <a:r>
              <a:rPr lang="en-IN" sz="6600" dirty="0"/>
              <a:t>THANK YOU</a:t>
            </a:r>
          </a:p>
        </p:txBody>
      </p:sp>
      <p:sp>
        <p:nvSpPr>
          <p:cNvPr id="3" name="Content Placeholder 2">
            <a:extLst>
              <a:ext uri="{FF2B5EF4-FFF2-40B4-BE49-F238E27FC236}">
                <a16:creationId xmlns:a16="http://schemas.microsoft.com/office/drawing/2014/main" id="{5A85465F-859F-4DB9-99FB-BEEFE81C9A68}"/>
              </a:ext>
            </a:extLst>
          </p:cNvPr>
          <p:cNvSpPr>
            <a:spLocks noGrp="1"/>
          </p:cNvSpPr>
          <p:nvPr>
            <p:ph idx="1"/>
          </p:nvPr>
        </p:nvSpPr>
        <p:spPr/>
        <p:txBody>
          <a:bodyPr/>
          <a:lstStyle/>
          <a:p>
            <a:r>
              <a:rPr lang="en-IN" dirty="0"/>
              <a:t>drssonal@rediffmail.com</a:t>
            </a:r>
          </a:p>
        </p:txBody>
      </p:sp>
    </p:spTree>
    <p:extLst>
      <p:ext uri="{BB962C8B-B14F-4D97-AF65-F5344CB8AC3E}">
        <p14:creationId xmlns:p14="http://schemas.microsoft.com/office/powerpoint/2010/main" val="1729286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67D63-6A12-4F59-9718-7AE10EA390DA}"/>
              </a:ext>
            </a:extLst>
          </p:cNvPr>
          <p:cNvSpPr>
            <a:spLocks noGrp="1"/>
          </p:cNvSpPr>
          <p:nvPr>
            <p:ph type="title"/>
          </p:nvPr>
        </p:nvSpPr>
        <p:spPr>
          <a:xfrm>
            <a:off x="652481" y="1382486"/>
            <a:ext cx="3547581" cy="4093028"/>
          </a:xfrm>
        </p:spPr>
        <p:txBody>
          <a:bodyPr anchor="ctr">
            <a:normAutofit/>
          </a:bodyPr>
          <a:lstStyle/>
          <a:p>
            <a:r>
              <a:rPr lang="en-IN" sz="4100" b="1"/>
              <a:t>INFORMATION CENTRES</a:t>
            </a:r>
          </a:p>
        </p:txBody>
      </p:sp>
      <p:graphicFrame>
        <p:nvGraphicFramePr>
          <p:cNvPr id="60" name="Content Placeholder 2">
            <a:extLst>
              <a:ext uri="{FF2B5EF4-FFF2-40B4-BE49-F238E27FC236}">
                <a16:creationId xmlns:a16="http://schemas.microsoft.com/office/drawing/2014/main" id="{D5780E65-A7F9-454B-8362-762B97AF6F63}"/>
              </a:ext>
            </a:extLst>
          </p:cNvPr>
          <p:cNvGraphicFramePr>
            <a:graphicFrameLocks noGrp="1"/>
          </p:cNvGraphicFramePr>
          <p:nvPr>
            <p:ph idx="1"/>
            <p:extLst>
              <p:ext uri="{D42A27DB-BD31-4B8C-83A1-F6EECF244321}">
                <p14:modId xmlns:p14="http://schemas.microsoft.com/office/powerpoint/2010/main" val="2556100984"/>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6650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40E5F-ABA6-49FB-AB6B-6ACD47B25CF5}"/>
              </a:ext>
            </a:extLst>
          </p:cNvPr>
          <p:cNvSpPr>
            <a:spLocks noGrp="1"/>
          </p:cNvSpPr>
          <p:nvPr>
            <p:ph type="title"/>
          </p:nvPr>
        </p:nvSpPr>
        <p:spPr>
          <a:xfrm>
            <a:off x="641971" y="1382486"/>
            <a:ext cx="3547581" cy="4093028"/>
          </a:xfrm>
        </p:spPr>
        <p:txBody>
          <a:bodyPr anchor="ctr">
            <a:normAutofit/>
          </a:bodyPr>
          <a:lstStyle/>
          <a:p>
            <a:r>
              <a:rPr lang="en-IN" sz="4100" b="1" dirty="0"/>
              <a:t>NEED FOR INFORMATION CENTRE-</a:t>
            </a:r>
          </a:p>
        </p:txBody>
      </p:sp>
      <p:graphicFrame>
        <p:nvGraphicFramePr>
          <p:cNvPr id="46" name="Content Placeholder 2">
            <a:extLst>
              <a:ext uri="{FF2B5EF4-FFF2-40B4-BE49-F238E27FC236}">
                <a16:creationId xmlns:a16="http://schemas.microsoft.com/office/drawing/2014/main" id="{F252F677-F6C7-4ACD-8745-67C6040667EA}"/>
              </a:ext>
            </a:extLst>
          </p:cNvPr>
          <p:cNvGraphicFramePr>
            <a:graphicFrameLocks noGrp="1"/>
          </p:cNvGraphicFramePr>
          <p:nvPr>
            <p:ph idx="1"/>
            <p:extLst>
              <p:ext uri="{D42A27DB-BD31-4B8C-83A1-F6EECF244321}">
                <p14:modId xmlns:p14="http://schemas.microsoft.com/office/powerpoint/2010/main" val="2445930788"/>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2694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6AE09-32AB-4E55-9C2C-28BBD45DF553}"/>
              </a:ext>
            </a:extLst>
          </p:cNvPr>
          <p:cNvSpPr>
            <a:spLocks noGrp="1"/>
          </p:cNvSpPr>
          <p:nvPr>
            <p:ph type="title"/>
          </p:nvPr>
        </p:nvSpPr>
        <p:spPr>
          <a:xfrm>
            <a:off x="652481" y="1382486"/>
            <a:ext cx="3547581" cy="4093028"/>
          </a:xfrm>
        </p:spPr>
        <p:txBody>
          <a:bodyPr anchor="ctr">
            <a:normAutofit/>
          </a:bodyPr>
          <a:lstStyle/>
          <a:p>
            <a:r>
              <a:rPr lang="en-IN" sz="4100" b="1"/>
              <a:t>FUNCTIONS OF INFORMATION CENTRES</a:t>
            </a:r>
          </a:p>
        </p:txBody>
      </p:sp>
      <p:graphicFrame>
        <p:nvGraphicFramePr>
          <p:cNvPr id="5" name="Content Placeholder 2">
            <a:extLst>
              <a:ext uri="{FF2B5EF4-FFF2-40B4-BE49-F238E27FC236}">
                <a16:creationId xmlns:a16="http://schemas.microsoft.com/office/drawing/2014/main" id="{1EA8A5F7-311E-4D7A-8812-C4D6CE47CFC6}"/>
              </a:ext>
            </a:extLst>
          </p:cNvPr>
          <p:cNvGraphicFramePr>
            <a:graphicFrameLocks noGrp="1"/>
          </p:cNvGraphicFramePr>
          <p:nvPr>
            <p:ph idx="1"/>
            <p:extLst>
              <p:ext uri="{D42A27DB-BD31-4B8C-83A1-F6EECF244321}">
                <p14:modId xmlns:p14="http://schemas.microsoft.com/office/powerpoint/2010/main" val="3411975706"/>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6490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BD5605-B289-4850-BC17-34A229945D91}"/>
              </a:ext>
            </a:extLst>
          </p:cNvPr>
          <p:cNvSpPr>
            <a:spLocks noGrp="1"/>
          </p:cNvSpPr>
          <p:nvPr>
            <p:ph type="title"/>
          </p:nvPr>
        </p:nvSpPr>
        <p:spPr>
          <a:xfrm>
            <a:off x="652481" y="1382486"/>
            <a:ext cx="3547581" cy="4093028"/>
          </a:xfrm>
        </p:spPr>
        <p:txBody>
          <a:bodyPr anchor="ctr">
            <a:normAutofit/>
          </a:bodyPr>
          <a:lstStyle/>
          <a:p>
            <a:r>
              <a:rPr lang="en-IN" sz="4100"/>
              <a:t>TYPES OF INFORMATION CENTRES</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295E3E9D-C1C8-4274-A827-2FD58941C47A}"/>
              </a:ext>
            </a:extLst>
          </p:cNvPr>
          <p:cNvGraphicFramePr>
            <a:graphicFrameLocks noGrp="1"/>
          </p:cNvGraphicFramePr>
          <p:nvPr>
            <p:ph idx="1"/>
            <p:extLst>
              <p:ext uri="{D42A27DB-BD31-4B8C-83A1-F6EECF244321}">
                <p14:modId xmlns:p14="http://schemas.microsoft.com/office/powerpoint/2010/main" val="847633015"/>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5577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366D67-6D12-4B20-A3DF-8CEFC6865888}"/>
              </a:ext>
            </a:extLst>
          </p:cNvPr>
          <p:cNvSpPr>
            <a:spLocks noGrp="1"/>
          </p:cNvSpPr>
          <p:nvPr>
            <p:ph type="title"/>
          </p:nvPr>
        </p:nvSpPr>
        <p:spPr>
          <a:xfrm>
            <a:off x="652481" y="1382486"/>
            <a:ext cx="3547581" cy="4093028"/>
          </a:xfrm>
        </p:spPr>
        <p:txBody>
          <a:bodyPr anchor="ctr">
            <a:normAutofit/>
          </a:bodyPr>
          <a:lstStyle/>
          <a:p>
            <a:r>
              <a:rPr lang="en-IN" sz="4000" b="1" dirty="0"/>
              <a:t>INFORMATION CENTRES </a:t>
            </a:r>
            <a:r>
              <a:rPr lang="en-IN" sz="4400" b="1" dirty="0"/>
              <a:t>BY SPECIALISED INTEREST</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338E0662-5E89-4936-AAB0-02358A582E03}"/>
              </a:ext>
            </a:extLst>
          </p:cNvPr>
          <p:cNvGraphicFramePr>
            <a:graphicFrameLocks noGrp="1"/>
          </p:cNvGraphicFramePr>
          <p:nvPr>
            <p:ph idx="1"/>
            <p:extLst>
              <p:ext uri="{D42A27DB-BD31-4B8C-83A1-F6EECF244321}">
                <p14:modId xmlns:p14="http://schemas.microsoft.com/office/powerpoint/2010/main" val="2803729349"/>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5499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223CB5-9181-4660-A70E-BDA3E5204004}"/>
              </a:ext>
            </a:extLst>
          </p:cNvPr>
          <p:cNvSpPr>
            <a:spLocks noGrp="1"/>
          </p:cNvSpPr>
          <p:nvPr>
            <p:ph type="title"/>
          </p:nvPr>
        </p:nvSpPr>
        <p:spPr>
          <a:xfrm>
            <a:off x="652481" y="1382486"/>
            <a:ext cx="3547581" cy="4093028"/>
          </a:xfrm>
        </p:spPr>
        <p:txBody>
          <a:bodyPr anchor="ctr">
            <a:normAutofit/>
          </a:bodyPr>
          <a:lstStyle/>
          <a:p>
            <a:r>
              <a:rPr lang="en-IN" sz="4100"/>
              <a:t>INFORMATION CENTRES BY SPECIALISED INTEREST</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37A3BFC3-DB06-4D98-A763-C1738E56F4CE}"/>
              </a:ext>
            </a:extLst>
          </p:cNvPr>
          <p:cNvGraphicFramePr>
            <a:graphicFrameLocks noGrp="1"/>
          </p:cNvGraphicFramePr>
          <p:nvPr>
            <p:ph idx="1"/>
            <p:extLst>
              <p:ext uri="{D42A27DB-BD31-4B8C-83A1-F6EECF244321}">
                <p14:modId xmlns:p14="http://schemas.microsoft.com/office/powerpoint/2010/main" val="2333914447"/>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1612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4834A92-195A-460D-ACFF-9336843A298F}"/>
              </a:ext>
            </a:extLst>
          </p:cNvPr>
          <p:cNvSpPr>
            <a:spLocks noGrp="1"/>
          </p:cNvSpPr>
          <p:nvPr>
            <p:ph type="title"/>
          </p:nvPr>
        </p:nvSpPr>
        <p:spPr>
          <a:xfrm>
            <a:off x="677334" y="609600"/>
            <a:ext cx="3843375" cy="5175624"/>
          </a:xfrm>
        </p:spPr>
        <p:txBody>
          <a:bodyPr anchor="ctr">
            <a:normAutofit/>
          </a:bodyPr>
          <a:lstStyle/>
          <a:p>
            <a:r>
              <a:rPr lang="en-IN">
                <a:solidFill>
                  <a:schemeClr val="tx1">
                    <a:lumMod val="85000"/>
                    <a:lumOff val="15000"/>
                  </a:schemeClr>
                </a:solidFill>
              </a:rPr>
              <a:t>INFORMATION CENTRES BY OWNERSHIP</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07B0C48-1FAB-4C2A-912D-EF39EE190852}"/>
              </a:ext>
            </a:extLst>
          </p:cNvPr>
          <p:cNvSpPr>
            <a:spLocks noGrp="1"/>
          </p:cNvSpPr>
          <p:nvPr>
            <p:ph idx="1"/>
          </p:nvPr>
        </p:nvSpPr>
        <p:spPr>
          <a:xfrm>
            <a:off x="6116084" y="609601"/>
            <a:ext cx="5511296" cy="5175624"/>
          </a:xfrm>
        </p:spPr>
        <p:txBody>
          <a:bodyPr anchor="ctr">
            <a:normAutofit/>
          </a:bodyPr>
          <a:lstStyle/>
          <a:p>
            <a:r>
              <a:rPr lang="en-IN">
                <a:solidFill>
                  <a:srgbClr val="FFFFFF"/>
                </a:solidFill>
              </a:rPr>
              <a:t>Keeping in view the ownership , the information centres may be of following types-</a:t>
            </a:r>
          </a:p>
          <a:p>
            <a:r>
              <a:rPr lang="en-IN" b="1">
                <a:solidFill>
                  <a:srgbClr val="FFFFFF"/>
                </a:solidFill>
              </a:rPr>
              <a:t>1.Government oriented-</a:t>
            </a:r>
            <a:r>
              <a:rPr lang="en-IN">
                <a:solidFill>
                  <a:srgbClr val="FFFFFF"/>
                </a:solidFill>
              </a:rPr>
              <a:t> Such information centres are owned, funded, and run by Government agencies, like National Information Centre, New Delhi.</a:t>
            </a:r>
          </a:p>
          <a:p>
            <a:r>
              <a:rPr lang="en-IN" b="1">
                <a:solidFill>
                  <a:srgbClr val="FFFFFF"/>
                </a:solidFill>
              </a:rPr>
              <a:t>2. Semi-Government oriented-</a:t>
            </a:r>
            <a:r>
              <a:rPr lang="en-IN">
                <a:solidFill>
                  <a:srgbClr val="FFFFFF"/>
                </a:solidFill>
              </a:rPr>
              <a:t> Such information centres are run by Semi-government , like </a:t>
            </a:r>
            <a:r>
              <a:rPr lang="en-IN" b="1">
                <a:solidFill>
                  <a:srgbClr val="FFFFFF"/>
                </a:solidFill>
              </a:rPr>
              <a:t>National Centre for Science (NCSI)</a:t>
            </a:r>
            <a:r>
              <a:rPr lang="en-IN">
                <a:solidFill>
                  <a:srgbClr val="FFFFFF"/>
                </a:solidFill>
              </a:rPr>
              <a:t> established as a UGC Inter-University Centre,</a:t>
            </a:r>
            <a:r>
              <a:rPr lang="en-IN" b="1">
                <a:solidFill>
                  <a:srgbClr val="FFFFFF"/>
                </a:solidFill>
              </a:rPr>
              <a:t>  </a:t>
            </a:r>
            <a:r>
              <a:rPr lang="en-IN">
                <a:solidFill>
                  <a:srgbClr val="FFFFFF"/>
                </a:solidFill>
              </a:rPr>
              <a:t>is the information centre of Indian Institute of Science, Bangalore that provides electronic information services to the institute academic community.  </a:t>
            </a:r>
            <a:endParaRPr lang="en-IN" b="1">
              <a:solidFill>
                <a:srgbClr val="FFFFFF"/>
              </a:solidFill>
            </a:endParaRPr>
          </a:p>
        </p:txBody>
      </p:sp>
    </p:spTree>
    <p:extLst>
      <p:ext uri="{BB962C8B-B14F-4D97-AF65-F5344CB8AC3E}">
        <p14:creationId xmlns:p14="http://schemas.microsoft.com/office/powerpoint/2010/main" val="2461738074"/>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0</TotalTime>
  <Words>1970</Words>
  <Application>Microsoft Office PowerPoint</Application>
  <PresentationFormat>Widescreen</PresentationFormat>
  <Paragraphs>99</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Trebuchet MS</vt:lpstr>
      <vt:lpstr>Wingdings 3</vt:lpstr>
      <vt:lpstr>Facet</vt:lpstr>
      <vt:lpstr>INFORMATION CENTRES Types and their Organisation MLIB-Paper VIII-Lecture 1 </vt:lpstr>
      <vt:lpstr>INTRODUCTION </vt:lpstr>
      <vt:lpstr>INFORMATION CENTRES</vt:lpstr>
      <vt:lpstr>NEED FOR INFORMATION CENTRE-</vt:lpstr>
      <vt:lpstr>FUNCTIONS OF INFORMATION CENTRES</vt:lpstr>
      <vt:lpstr>TYPES OF INFORMATION CENTRES</vt:lpstr>
      <vt:lpstr>INFORMATION CENTRES BY SPECIALISED INTEREST</vt:lpstr>
      <vt:lpstr>INFORMATION CENTRES BY SPECIALISED INTEREST</vt:lpstr>
      <vt:lpstr>INFORMATION CENTRES BY OWNERSHIP</vt:lpstr>
      <vt:lpstr>INFORMATION CENTRES BY OWNERSHIP</vt:lpstr>
      <vt:lpstr>INFORMATION CENTRES BY OWNERSHIP</vt:lpstr>
      <vt:lpstr>INFORMATION CENTRES BY LEVEL OF SERVICE</vt:lpstr>
      <vt:lpstr>INFORMATION CENTRE BY LEVEL OF SERVICE</vt:lpstr>
      <vt:lpstr>INFORMATION CENTRE BY LEVEL OF SERVICE</vt:lpstr>
      <vt:lpstr>INFORMATION CENTRE BY LEVEL OF SERVICE</vt:lpstr>
      <vt:lpstr>INFORMATION CENTRES BY VARIETY OF SERVICES PROVIDED</vt:lpstr>
      <vt:lpstr>INFORMATION CENTRES BY VARIETY OF SERVICES PROVIDED</vt:lpstr>
      <vt:lpstr>INFORMATION CENTRES BY TYPE OF MATERIALS</vt:lpstr>
      <vt:lpstr>INFORMATION CENTRES BY TYPE OF MATERIALS</vt:lpstr>
      <vt:lpstr>INFORMATION CENTRES BY SERVICE IN TERMS OF USERS</vt:lpstr>
      <vt:lpstr>INFORMATION CENTRES BY SERVICE IN TERMS OF USERS</vt:lpstr>
      <vt:lpstr>ORGANISATION OF INFORMATION CENTRES</vt:lpstr>
      <vt:lpstr>ORGANISATION OF INFORMATION CENTRES</vt:lpstr>
      <vt:lpstr>ORGANISATION OF INFORMATION CENTRES</vt:lpstr>
      <vt:lpstr>ORGANISATION OF INFORMATION CENTRE</vt:lpstr>
      <vt:lpstr>CONCLUSION</vt:lpstr>
      <vt:lpstr>QUESTIONS/QUERIES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CENTRES Types and their Organisation MLIB-Paper VII-Lecture 1 </dc:title>
  <dc:creator>Suket Singh</dc:creator>
  <cp:lastModifiedBy>Gabie Regelous</cp:lastModifiedBy>
  <cp:revision>2</cp:revision>
  <dcterms:created xsi:type="dcterms:W3CDTF">2020-04-23T23:43:32Z</dcterms:created>
  <dcterms:modified xsi:type="dcterms:W3CDTF">2020-04-24T03:15:41Z</dcterms:modified>
</cp:coreProperties>
</file>