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4" r:id="rId3"/>
    <p:sldId id="265" r:id="rId4"/>
    <p:sldId id="266" r:id="rId5"/>
    <p:sldId id="267" r:id="rId6"/>
    <p:sldId id="269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>
        <p:scale>
          <a:sx n="106" d="100"/>
          <a:sy n="106" d="100"/>
        </p:scale>
        <p:origin x="-300" y="15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88FAF-4FE8-4C9C-BA35-E1E6ECA25BDC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C77D-D892-4DA3-BD4D-F2405562E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B33-AD10-43C5-B941-A2FC4589FEB0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AE45B-C7E8-4DB0-ADD1-481CBBEDC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85850"/>
            <a:ext cx="7467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713" y="928688"/>
            <a:ext cx="68865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2005013"/>
            <a:ext cx="72771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733425"/>
            <a:ext cx="72961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53400" cy="455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14375"/>
            <a:ext cx="80772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1219200"/>
            <a:ext cx="71151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1071563"/>
            <a:ext cx="68484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95350"/>
            <a:ext cx="65532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11</cp:revision>
  <dcterms:created xsi:type="dcterms:W3CDTF">2020-04-20T07:11:33Z</dcterms:created>
  <dcterms:modified xsi:type="dcterms:W3CDTF">2020-04-23T10:12:57Z</dcterms:modified>
</cp:coreProperties>
</file>