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6" d="100"/>
          <a:sy n="106" d="100"/>
        </p:scale>
        <p:origin x="-300" y="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A88FAF-4FE8-4C9C-BA35-E1E6ECA25BDC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FC77D-D892-4DA3-BD4D-F2405562E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FC77D-D892-4DA3-BD4D-F2405562E7A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B33-AD10-43C5-B941-A2FC4589FEB0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AE45B-C7E8-4DB0-ADD1-481CBBEDC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B33-AD10-43C5-B941-A2FC4589FEB0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AE45B-C7E8-4DB0-ADD1-481CBBEDC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B33-AD10-43C5-B941-A2FC4589FEB0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AE45B-C7E8-4DB0-ADD1-481CBBEDC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B33-AD10-43C5-B941-A2FC4589FEB0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AE45B-C7E8-4DB0-ADD1-481CBBEDC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B33-AD10-43C5-B941-A2FC4589FEB0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AE45B-C7E8-4DB0-ADD1-481CBBEDC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B33-AD10-43C5-B941-A2FC4589FEB0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AE45B-C7E8-4DB0-ADD1-481CBBEDC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B33-AD10-43C5-B941-A2FC4589FEB0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AE45B-C7E8-4DB0-ADD1-481CBBEDC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B33-AD10-43C5-B941-A2FC4589FEB0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AE45B-C7E8-4DB0-ADD1-481CBBEDC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B33-AD10-43C5-B941-A2FC4589FEB0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AE45B-C7E8-4DB0-ADD1-481CBBEDC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B33-AD10-43C5-B941-A2FC4589FEB0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AE45B-C7E8-4DB0-ADD1-481CBBEDC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B33-AD10-43C5-B941-A2FC4589FEB0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AE45B-C7E8-4DB0-ADD1-481CBBEDC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A5B33-AD10-43C5-B941-A2FC4589FEB0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AE45B-C7E8-4DB0-ADD1-481CBBEDC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47713"/>
            <a:ext cx="9486900" cy="536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572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914400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305175"/>
            <a:ext cx="8382000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9188" y="838200"/>
            <a:ext cx="6905625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57200"/>
            <a:ext cx="607695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4343400"/>
            <a:ext cx="65627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534400" cy="650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91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3276600"/>
            <a:ext cx="5791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23888"/>
            <a:ext cx="9324975" cy="561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9526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62000"/>
            <a:ext cx="855345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676401"/>
            <a:ext cx="9144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57200"/>
            <a:ext cx="8077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5867400"/>
            <a:ext cx="7086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8305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752850"/>
            <a:ext cx="800100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57200"/>
            <a:ext cx="8305800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409950"/>
            <a:ext cx="8305800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1000"/>
            <a:ext cx="8382000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810000"/>
            <a:ext cx="830580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</Words>
  <Application>Microsoft Office PowerPoint</Application>
  <PresentationFormat>On-screen Show (4:3)</PresentationFormat>
  <Paragraphs>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10</cp:revision>
  <dcterms:created xsi:type="dcterms:W3CDTF">2020-04-20T07:11:33Z</dcterms:created>
  <dcterms:modified xsi:type="dcterms:W3CDTF">2020-04-23T09:58:13Z</dcterms:modified>
</cp:coreProperties>
</file>