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64" r:id="rId3"/>
    <p:sldId id="265" r:id="rId4"/>
    <p:sldId id="266" r:id="rId5"/>
    <p:sldId id="267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106" d="100"/>
          <a:sy n="106" d="100"/>
        </p:scale>
        <p:origin x="-324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8FAF-4FE8-4C9C-BA35-E1E6ECA25BDC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C77D-D892-4DA3-BD4D-F2405562E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5B33-AD10-43C5-B941-A2FC4589FEB0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E45B-C7E8-4DB0-ADD1-481CBBEDC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382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28713"/>
            <a:ext cx="838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619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543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79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267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47788"/>
            <a:ext cx="8229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290639"/>
            <a:ext cx="865822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8162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791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81400"/>
            <a:ext cx="24574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724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676275"/>
            <a:ext cx="82010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6363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176338"/>
            <a:ext cx="8382001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09625"/>
            <a:ext cx="8610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505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275"/>
            <a:ext cx="93440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10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895600"/>
            <a:ext cx="8458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66813"/>
            <a:ext cx="8963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14</cp:revision>
  <dcterms:created xsi:type="dcterms:W3CDTF">2020-04-20T07:11:33Z</dcterms:created>
  <dcterms:modified xsi:type="dcterms:W3CDTF">2020-04-24T08:45:37Z</dcterms:modified>
</cp:coreProperties>
</file>