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By Dr. </a:t>
            </a:r>
            <a:r>
              <a:rPr lang="en-US" dirty="0" err="1" smtClean="0"/>
              <a:t>Anubha</a:t>
            </a:r>
            <a:r>
              <a:rPr lang="en-US" dirty="0" smtClean="0"/>
              <a:t> Gupta</a:t>
            </a:r>
          </a:p>
          <a:p>
            <a:r>
              <a:rPr lang="en-US" dirty="0" smtClean="0"/>
              <a:t>Faculty , S.S.in Commerce </a:t>
            </a:r>
            <a:r>
              <a:rPr lang="en-US" dirty="0" err="1" smtClean="0"/>
              <a:t>Vikram</a:t>
            </a:r>
            <a:r>
              <a:rPr lang="en-US" dirty="0" smtClean="0"/>
              <a:t> University</a:t>
            </a:r>
          </a:p>
          <a:p>
            <a:r>
              <a:rPr lang="en-US" dirty="0" smtClean="0"/>
              <a:t>Useful for BBA(H)/B.COM(H)/M.COM and allied subject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Product line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Product line is a group of products that are closely related because they function in a similar way, are sold to same customer groups,</a:t>
            </a:r>
          </a:p>
          <a:p>
            <a:pPr>
              <a:buNone/>
            </a:pPr>
            <a:r>
              <a:rPr lang="en-US" dirty="0" smtClean="0"/>
              <a:t>    are marketed  through the same type of outlets, or fall within given price range……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                   </a:t>
            </a:r>
            <a:r>
              <a:rPr lang="en-US" dirty="0" err="1" smtClean="0"/>
              <a:t>philip</a:t>
            </a:r>
            <a:r>
              <a:rPr lang="en-US" dirty="0" smtClean="0"/>
              <a:t> </a:t>
            </a:r>
            <a:r>
              <a:rPr lang="en-US" dirty="0" err="1" smtClean="0"/>
              <a:t>kotler</a:t>
            </a:r>
            <a:r>
              <a:rPr lang="en-US" dirty="0" smtClean="0"/>
              <a:t>       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item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varieties (such as quality, size, </a:t>
            </a:r>
            <a:r>
              <a:rPr lang="en-US" dirty="0" err="1" smtClean="0"/>
              <a:t>colour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    Capacity, price, model etc.) offered within product line, which are similar in one or other ways.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 Product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Product </a:t>
            </a:r>
            <a:r>
              <a:rPr lang="en-US" dirty="0" smtClean="0"/>
              <a:t>is a complex of tangible and intangible attributes ,including packaging, </a:t>
            </a:r>
            <a:r>
              <a:rPr lang="en-US" dirty="0" err="1" smtClean="0"/>
              <a:t>colour</a:t>
            </a:r>
            <a:r>
              <a:rPr lang="en-US" dirty="0" smtClean="0"/>
              <a:t> manufactures prestige and manufacturers and retailers services, which the buyer may accept as offering satisfaction of wants or needs…….W.J.STANTON</a:t>
            </a:r>
            <a:endParaRPr lang="en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Product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1. Consumer product:</a:t>
            </a:r>
          </a:p>
          <a:p>
            <a:pPr>
              <a:buNone/>
            </a:pPr>
            <a:r>
              <a:rPr lang="en-US" dirty="0" smtClean="0"/>
              <a:t>   * Convenience product </a:t>
            </a:r>
          </a:p>
          <a:p>
            <a:pPr>
              <a:buNone/>
            </a:pPr>
            <a:r>
              <a:rPr lang="en-US" dirty="0" smtClean="0"/>
              <a:t>   * Shopping product</a:t>
            </a:r>
          </a:p>
          <a:p>
            <a:pPr>
              <a:buNone/>
            </a:pPr>
            <a:r>
              <a:rPr lang="en-US" dirty="0" smtClean="0"/>
              <a:t>   * Specialty product</a:t>
            </a:r>
          </a:p>
          <a:p>
            <a:pPr>
              <a:buNone/>
            </a:pPr>
            <a:r>
              <a:rPr lang="en-US" dirty="0" smtClean="0"/>
              <a:t>   * Unsought product</a:t>
            </a:r>
          </a:p>
          <a:p>
            <a:pPr>
              <a:buNone/>
            </a:pPr>
            <a:r>
              <a:rPr lang="en-US" dirty="0" smtClean="0"/>
              <a:t>2. Industrial product:</a:t>
            </a:r>
          </a:p>
          <a:p>
            <a:pPr>
              <a:buNone/>
            </a:pPr>
            <a:r>
              <a:rPr lang="en-US" dirty="0" smtClean="0"/>
              <a:t>   *operating suppliers</a:t>
            </a:r>
          </a:p>
          <a:p>
            <a:pPr>
              <a:buNone/>
            </a:pPr>
            <a:r>
              <a:rPr lang="en-US" dirty="0" smtClean="0"/>
              <a:t>   *accessory equipments</a:t>
            </a:r>
          </a:p>
          <a:p>
            <a:pPr>
              <a:buNone/>
            </a:pPr>
            <a:r>
              <a:rPr lang="en-US" dirty="0" smtClean="0"/>
              <a:t>   *fabricating material</a:t>
            </a:r>
          </a:p>
          <a:p>
            <a:pPr>
              <a:buNone/>
            </a:pPr>
            <a:r>
              <a:rPr lang="en-US" dirty="0" smtClean="0"/>
              <a:t>   *installations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MIX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A  product mix is the set of all product lines and items that a particular seller offers for the sale to buyers…. Philip </a:t>
            </a:r>
            <a:r>
              <a:rPr lang="en-US" dirty="0" err="1" smtClean="0"/>
              <a:t>kotler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mix decisions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1.width</a:t>
            </a:r>
          </a:p>
          <a:p>
            <a:pPr>
              <a:buNone/>
            </a:pPr>
            <a:r>
              <a:rPr lang="en-US" dirty="0" smtClean="0"/>
              <a:t>2.Length</a:t>
            </a:r>
          </a:p>
          <a:p>
            <a:pPr>
              <a:buNone/>
            </a:pPr>
            <a:r>
              <a:rPr lang="en-US" dirty="0" smtClean="0"/>
              <a:t>3.Depth</a:t>
            </a:r>
          </a:p>
          <a:p>
            <a:pPr>
              <a:buNone/>
            </a:pPr>
            <a:r>
              <a:rPr lang="en-US" dirty="0" smtClean="0"/>
              <a:t>4.Consistenscy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of product mix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width of product mix for a marketing company is measured by the number of product lines carried by the company.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 of product mix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refers to the total number of items in all the product lines in product mix.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Depth of product mix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of product mix indicates the total number of product in each product line. It is measured by the assortment of </a:t>
            </a:r>
            <a:r>
              <a:rPr lang="en-US" dirty="0" err="1" smtClean="0"/>
              <a:t>colours</a:t>
            </a:r>
            <a:r>
              <a:rPr lang="en-US" dirty="0" smtClean="0"/>
              <a:t>, models ,size offered within each product line.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of product mix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consistency of product mix is the close relationship between different product lines .</a:t>
            </a:r>
          </a:p>
          <a:p>
            <a:pPr>
              <a:buNone/>
            </a:pPr>
            <a:r>
              <a:rPr lang="en-US" dirty="0" smtClean="0"/>
              <a:t>    It can be measured on the basis of production requirements, uses of products ,distribution channels etc.</a:t>
            </a:r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349</Words>
  <Application>Microsoft Office PowerPoint</Application>
  <PresentationFormat>On-screen Show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product</vt:lpstr>
      <vt:lpstr>Definition of  Product</vt:lpstr>
      <vt:lpstr>Classification of Product</vt:lpstr>
      <vt:lpstr>PRODUCT MIX</vt:lpstr>
      <vt:lpstr>Product mix decisions</vt:lpstr>
      <vt:lpstr>Width of product mix</vt:lpstr>
      <vt:lpstr>Length of product mix</vt:lpstr>
      <vt:lpstr>Depth of product mix</vt:lpstr>
      <vt:lpstr>Consistency of product mix</vt:lpstr>
      <vt:lpstr>Product line </vt:lpstr>
      <vt:lpstr>Product item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Defination of  Produt</dc:title>
  <dc:creator>ANUBHA</dc:creator>
  <cp:lastModifiedBy>ANUBHA</cp:lastModifiedBy>
  <cp:revision>24</cp:revision>
  <dcterms:created xsi:type="dcterms:W3CDTF">2006-08-16T00:00:00Z</dcterms:created>
  <dcterms:modified xsi:type="dcterms:W3CDTF">2020-04-24T18:05:38Z</dcterms:modified>
</cp:coreProperties>
</file>