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Dr. </a:t>
            </a:r>
            <a:r>
              <a:rPr lang="en-US" dirty="0" err="1" smtClean="0"/>
              <a:t>Anubha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Faculty , S.S.in Commerce </a:t>
            </a:r>
            <a:r>
              <a:rPr lang="en-US" dirty="0" err="1" smtClean="0"/>
              <a:t>Vikram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Useful for BBA(H)/B.COM(H)/M.COM and allied subject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Consumer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Psychological Factor : Include</a:t>
            </a:r>
          </a:p>
          <a:p>
            <a:pPr>
              <a:buNone/>
            </a:pPr>
            <a:r>
              <a:rPr lang="en-US" dirty="0" smtClean="0"/>
              <a:t>*Motivation</a:t>
            </a:r>
          </a:p>
          <a:p>
            <a:pPr>
              <a:buNone/>
            </a:pPr>
            <a:r>
              <a:rPr lang="en-US" dirty="0" smtClean="0"/>
              <a:t>*Learning</a:t>
            </a:r>
          </a:p>
          <a:p>
            <a:pPr>
              <a:buNone/>
            </a:pPr>
            <a:r>
              <a:rPr lang="en-US" dirty="0" smtClean="0"/>
              <a:t>*Attitudes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Consumer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Cultural Factor : Include</a:t>
            </a:r>
          </a:p>
          <a:p>
            <a:pPr>
              <a:buNone/>
            </a:pPr>
            <a:r>
              <a:rPr lang="en-US" dirty="0" smtClean="0"/>
              <a:t>*Rituals</a:t>
            </a:r>
          </a:p>
          <a:p>
            <a:pPr>
              <a:buNone/>
            </a:pPr>
            <a:r>
              <a:rPr lang="en-US" dirty="0" smtClean="0"/>
              <a:t>*Religion</a:t>
            </a:r>
          </a:p>
          <a:p>
            <a:pPr>
              <a:buNone/>
            </a:pPr>
            <a:r>
              <a:rPr lang="en-US" dirty="0" smtClean="0"/>
              <a:t>*Festival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Adoption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Adoption Process is also known as buyers decision process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Buyers decision is always gone through this process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Adoption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Awareness </a:t>
            </a:r>
          </a:p>
          <a:p>
            <a:pPr>
              <a:buNone/>
            </a:pPr>
            <a:r>
              <a:rPr lang="en-US" dirty="0" smtClean="0"/>
              <a:t>2 Interest</a:t>
            </a:r>
          </a:p>
          <a:p>
            <a:pPr>
              <a:buNone/>
            </a:pPr>
            <a:r>
              <a:rPr lang="en-US" dirty="0" smtClean="0"/>
              <a:t>3 Evaluation</a:t>
            </a:r>
          </a:p>
          <a:p>
            <a:pPr>
              <a:buNone/>
            </a:pPr>
            <a:r>
              <a:rPr lang="en-US" dirty="0" smtClean="0"/>
              <a:t>4Purchase Decision or Trial </a:t>
            </a:r>
          </a:p>
          <a:p>
            <a:pPr>
              <a:buNone/>
            </a:pPr>
            <a:r>
              <a:rPr lang="en-US" dirty="0" smtClean="0"/>
              <a:t>5Post Purchase </a:t>
            </a:r>
            <a:r>
              <a:rPr lang="en-US" dirty="0" err="1" smtClean="0"/>
              <a:t>Behaviour</a:t>
            </a:r>
            <a:r>
              <a:rPr lang="en-US" dirty="0" smtClean="0"/>
              <a:t> or Adoption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Thank You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Consumer 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smtClean="0"/>
              <a:t>is also known as buying </a:t>
            </a:r>
            <a:r>
              <a:rPr lang="en-US" dirty="0" err="1" smtClean="0"/>
              <a:t>behaviour</a:t>
            </a:r>
            <a:r>
              <a:rPr lang="en-US" dirty="0" smtClean="0"/>
              <a:t> ,The term consumer </a:t>
            </a:r>
            <a:r>
              <a:rPr lang="en-US" dirty="0" err="1" smtClean="0"/>
              <a:t>behaviour</a:t>
            </a:r>
            <a:r>
              <a:rPr lang="en-US" dirty="0" smtClean="0"/>
              <a:t> is refer </a:t>
            </a:r>
            <a:r>
              <a:rPr lang="en-US" dirty="0" err="1" smtClean="0"/>
              <a:t>behaviour</a:t>
            </a:r>
            <a:r>
              <a:rPr lang="en-US" dirty="0" smtClean="0"/>
              <a:t> that consumer display in searching for purchasing , evaluating and disposing of product and service that they expect will satisfy their needs.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Consumer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Personal Consumer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Organization and Industrial Consumer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Consumer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Personal consumer :</a:t>
            </a:r>
          </a:p>
          <a:p>
            <a:pPr>
              <a:buNone/>
            </a:pPr>
            <a:r>
              <a:rPr lang="en-US" dirty="0" smtClean="0"/>
              <a:t>	Buys goods and services for his or her</a:t>
            </a:r>
          </a:p>
          <a:p>
            <a:pPr>
              <a:buNone/>
            </a:pPr>
            <a:r>
              <a:rPr lang="en-US" dirty="0" smtClean="0"/>
              <a:t> 	own use for one use of the household as gift etc.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Consumer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and industrial consumer:</a:t>
            </a:r>
          </a:p>
          <a:p>
            <a:pPr>
              <a:buNone/>
            </a:pPr>
            <a:r>
              <a:rPr lang="en-US" dirty="0" smtClean="0"/>
              <a:t>	Includes profit and non profit organizations businesses, government agencies ,and institutions all of which must buy products, equipment, and services in order to run their organizations 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Studying of Buyer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buyers needs and satisfy them</a:t>
            </a:r>
          </a:p>
          <a:p>
            <a:r>
              <a:rPr lang="en-US" dirty="0" smtClean="0"/>
              <a:t>Achieving marketing goals</a:t>
            </a:r>
          </a:p>
          <a:p>
            <a:r>
              <a:rPr lang="en-US" dirty="0" smtClean="0"/>
              <a:t>Marketing programs and polices can be more relevant n effective </a:t>
            </a:r>
          </a:p>
          <a:p>
            <a:r>
              <a:rPr lang="en-US" dirty="0" smtClean="0"/>
              <a:t>Predicting market trend</a:t>
            </a:r>
          </a:p>
          <a:p>
            <a:r>
              <a:rPr lang="en-US" dirty="0" smtClean="0"/>
              <a:t>Knowledge of Consumer differentiation</a:t>
            </a:r>
          </a:p>
          <a:p>
            <a:r>
              <a:rPr lang="en-US" dirty="0" smtClean="0"/>
              <a:t>Improving competition strengths of the company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Consumer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Social Factor</a:t>
            </a:r>
          </a:p>
          <a:p>
            <a:pPr>
              <a:buNone/>
            </a:pPr>
            <a:r>
              <a:rPr lang="en-US" dirty="0" smtClean="0"/>
              <a:t>2 Personal Factor</a:t>
            </a:r>
          </a:p>
          <a:p>
            <a:pPr>
              <a:buNone/>
            </a:pPr>
            <a:r>
              <a:rPr lang="en-US" dirty="0" smtClean="0"/>
              <a:t>3Psychological Factor</a:t>
            </a:r>
          </a:p>
          <a:p>
            <a:pPr>
              <a:buNone/>
            </a:pPr>
            <a:r>
              <a:rPr lang="en-US" dirty="0" smtClean="0"/>
              <a:t>4 Cultural Factor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Consumer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Social Factor :  Include </a:t>
            </a:r>
          </a:p>
          <a:p>
            <a:pPr>
              <a:buNone/>
            </a:pPr>
            <a:r>
              <a:rPr lang="en-US" dirty="0" smtClean="0"/>
              <a:t>*Reference Group </a:t>
            </a:r>
          </a:p>
          <a:p>
            <a:pPr>
              <a:buNone/>
            </a:pPr>
            <a:r>
              <a:rPr lang="en-US" dirty="0" smtClean="0"/>
              <a:t>*Family</a:t>
            </a:r>
          </a:p>
          <a:p>
            <a:pPr>
              <a:buNone/>
            </a:pPr>
            <a:r>
              <a:rPr lang="en-US" dirty="0" smtClean="0"/>
              <a:t>*Role</a:t>
            </a:r>
          </a:p>
          <a:p>
            <a:pPr>
              <a:buNone/>
            </a:pPr>
            <a:r>
              <a:rPr lang="en-US" dirty="0" smtClean="0"/>
              <a:t>*Status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Consumer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Factor : Include </a:t>
            </a:r>
          </a:p>
          <a:p>
            <a:pPr>
              <a:buNone/>
            </a:pPr>
            <a:r>
              <a:rPr lang="en-US" dirty="0" smtClean="0"/>
              <a:t>*Age </a:t>
            </a:r>
          </a:p>
          <a:p>
            <a:pPr>
              <a:buNone/>
            </a:pPr>
            <a:r>
              <a:rPr lang="en-US" dirty="0" smtClean="0"/>
              <a:t>*Life Cycle</a:t>
            </a:r>
          </a:p>
          <a:p>
            <a:pPr>
              <a:buNone/>
            </a:pPr>
            <a:r>
              <a:rPr lang="en-US" dirty="0" smtClean="0"/>
              <a:t>*Occupation</a:t>
            </a:r>
          </a:p>
          <a:p>
            <a:pPr>
              <a:buNone/>
            </a:pPr>
            <a:r>
              <a:rPr lang="en-US" dirty="0" smtClean="0"/>
              <a:t>*Economic Circumstances</a:t>
            </a:r>
          </a:p>
          <a:p>
            <a:pPr>
              <a:buNone/>
            </a:pPr>
            <a:r>
              <a:rPr lang="en-US" dirty="0" smtClean="0"/>
              <a:t>*Lifestyle</a:t>
            </a:r>
          </a:p>
          <a:p>
            <a:pPr>
              <a:buNone/>
            </a:pPr>
            <a:r>
              <a:rPr lang="en-US" dirty="0" smtClean="0"/>
              <a:t>*Personality &amp; Self Image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257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Consumer Behaviour </vt:lpstr>
      <vt:lpstr>Concept of Consumer  Behaviour</vt:lpstr>
      <vt:lpstr>Types of Consumer</vt:lpstr>
      <vt:lpstr>Types of Consumer</vt:lpstr>
      <vt:lpstr>Types of Consumer</vt:lpstr>
      <vt:lpstr>Importance of Studying of Buyer Behaviour</vt:lpstr>
      <vt:lpstr>Factors Influencing Consumer Behaviour</vt:lpstr>
      <vt:lpstr>Factors Influencing Consumer Behaviour</vt:lpstr>
      <vt:lpstr>Factors Influencing Consumer Behaviour</vt:lpstr>
      <vt:lpstr>Factors Influencing Consumer Behaviour</vt:lpstr>
      <vt:lpstr>Factors Influencing Consumer Behaviour</vt:lpstr>
      <vt:lpstr>Consumer Adoption Process</vt:lpstr>
      <vt:lpstr>Consumer Adoption Process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OF CREDIT - 2 </dc:title>
  <dc:creator>ANUBHA</dc:creator>
  <cp:lastModifiedBy>ANUBHA</cp:lastModifiedBy>
  <cp:revision>21</cp:revision>
  <dcterms:created xsi:type="dcterms:W3CDTF">2006-08-16T00:00:00Z</dcterms:created>
  <dcterms:modified xsi:type="dcterms:W3CDTF">2020-04-22T17:22:21Z</dcterms:modified>
</cp:coreProperties>
</file>