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erverZoom="0">
  <p:sldMasterIdLst>
    <p:sldMasterId id="2147483648" r:id="rId1"/>
  </p:sldMasterIdLst>
  <p:notesMasterIdLst>
    <p:notesMasterId r:id="rId15"/>
  </p:notesMasterIdLst>
  <p:sldIdLst>
    <p:sldId id="272" r:id="rId2"/>
    <p:sldId id="257" r:id="rId3"/>
    <p:sldId id="258" r:id="rId4"/>
    <p:sldId id="259" r:id="rId5"/>
    <p:sldId id="260" r:id="rId6"/>
    <p:sldId id="261" r:id="rId7"/>
    <p:sldId id="262" r:id="rId8"/>
    <p:sldId id="264" r:id="rId9"/>
    <p:sldId id="265" r:id="rId10"/>
    <p:sldId id="266" r:id="rId11"/>
    <p:sldId id="267" r:id="rId12"/>
    <p:sldId id="268" r:id="rId13"/>
    <p:sldId id="269" r:id="rId14"/>
  </p:sldIdLst>
  <p:sldSz cx="9144000" cy="6858000" type="screen4x3"/>
  <p:notesSz cx="7559675" cy="10691813"/>
  <p:defaultTextStyle>
    <a:lvl1pPr marL="0" indent="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1pPr>
    <a:lvl2pPr marL="742950" indent="-28575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2pPr>
    <a:lvl3pPr marL="11430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3pPr>
    <a:lvl4pPr marL="16002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4pPr>
    <a:lvl5pPr marL="20574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howGuides="1">
      <p:cViewPr varScale="1">
        <p:scale>
          <a:sx n="38" d="100"/>
          <a:sy n="38" d="100"/>
        </p:scale>
        <p:origin x="-1410" y="-108"/>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794" name="Slide Image Placeholder 1048793"/>
          <p:cNvSpPr>
            <a:spLocks noGrp="1" noRot="1" noChangeAspect="1"/>
          </p:cNvSpPr>
          <p:nvPr>
            <p:ph type="sldImg"/>
          </p:nvPr>
        </p:nvSpPr>
        <p:spPr>
          <a:xfrm>
            <a:off x="1106487" y="812800"/>
            <a:ext cx="5343525" cy="4006850"/>
          </a:xfrm>
          <a:prstGeom prst="rect">
            <a:avLst/>
          </a:prstGeom>
          <a:noFill/>
          <a:ln>
            <a:noFill/>
          </a:ln>
        </p:spPr>
        <p:txBody>
          <a:bodyPr vert="horz" lIns="0" tIns="0" rIns="0" bIns="0" anchor="ctr"/>
          <a:lstStyle/>
          <a:p>
            <a:endParaRPr/>
          </a:p>
        </p:txBody>
      </p:sp>
      <p:sp>
        <p:nvSpPr>
          <p:cNvPr id="1048795" name="Notes Placeholder 1048794"/>
          <p:cNvSpPr>
            <a:spLocks noGrp="1"/>
          </p:cNvSpPr>
          <p:nvPr>
            <p:ph type="body"/>
          </p:nvPr>
        </p:nvSpPr>
        <p:spPr>
          <a:xfrm>
            <a:off x="755650" y="5078412"/>
            <a:ext cx="6046787" cy="4810125"/>
          </a:xfrm>
          <a:prstGeom prst="rect">
            <a:avLst/>
          </a:prstGeom>
          <a:noFill/>
          <a:ln>
            <a:noFill/>
          </a:ln>
        </p:spPr>
        <p:txBody>
          <a:bodyPr vert="horz" lIns="0" tIns="0" rIns="0" bIns="0" anchor="t"/>
          <a:lstStyle/>
          <a:p>
            <a:endParaRPr/>
          </a:p>
        </p:txBody>
      </p:sp>
      <p:sp>
        <p:nvSpPr>
          <p:cNvPr id="1048796" name="Header Placeholder 1048795"/>
          <p:cNvSpPr>
            <a:spLocks noGrp="1"/>
          </p:cNvSpPr>
          <p:nvPr>
            <p:ph type="hdr"/>
          </p:nvPr>
        </p:nvSpPr>
        <p:spPr>
          <a:xfrm>
            <a:off x="0" y="0"/>
            <a:ext cx="3279775" cy="533400"/>
          </a:xfrm>
          <a:prstGeom prst="rect">
            <a:avLst/>
          </a:prstGeom>
          <a:noFill/>
          <a:ln>
            <a:noFill/>
          </a:ln>
        </p:spPr>
        <p:txBody>
          <a:bodyPr vert="horz" lIns="0" tIns="0" rIns="0" bIns="0" anchor="t"/>
          <a:lstStyle/>
          <a:p>
            <a:pPr lvl="0" eaLnBrk="1">
              <a:lnSpc>
                <a:spcPct val="93000"/>
              </a:lnSpc>
              <a:buFontTx/>
              <a:buNone/>
              <a:tabLst>
                <a:tab pos="457200" algn="l"/>
                <a:tab pos="914400" algn="l"/>
                <a:tab pos="1371600" algn="l"/>
                <a:tab pos="1828800" algn="l"/>
                <a:tab pos="2286000" algn="l"/>
                <a:tab pos="2743200" algn="l"/>
                <a:tab pos="3200400" algn="l"/>
              </a:tabLst>
            </a:pPr>
            <a:endParaRPr lang="en-US" altLang="en-US" sz="1400">
              <a:solidFill>
                <a:srgbClr val="000000"/>
              </a:solidFill>
              <a:latin typeface="Times New Roman" pitchFamily="16" charset="0"/>
              <a:ea typeface="DejaVu Sans" charset="0"/>
            </a:endParaRPr>
          </a:p>
        </p:txBody>
      </p:sp>
      <p:sp>
        <p:nvSpPr>
          <p:cNvPr id="1048797" name="Date Placeholder 1048796"/>
          <p:cNvSpPr>
            <a:spLocks noGrp="1"/>
          </p:cNvSpPr>
          <p:nvPr>
            <p:ph type="dt"/>
          </p:nvPr>
        </p:nvSpPr>
        <p:spPr>
          <a:xfrm>
            <a:off x="4278312" y="0"/>
            <a:ext cx="3279775" cy="533400"/>
          </a:xfrm>
          <a:prstGeom prst="rect">
            <a:avLst/>
          </a:prstGeom>
          <a:noFill/>
          <a:ln>
            <a:noFill/>
          </a:ln>
        </p:spPr>
        <p:txBody>
          <a:bodyPr vert="horz" lIns="0" tIns="0" rIns="0" bIns="0" anchor="t"/>
          <a:lstStyle/>
          <a:p>
            <a:pPr lvl="0" algn="r" eaLnBrk="1">
              <a:lnSpc>
                <a:spcPct val="93000"/>
              </a:lnSpc>
              <a:buFontTx/>
              <a:buNone/>
              <a:tabLst>
                <a:tab pos="457200" algn="l"/>
                <a:tab pos="914400" algn="l"/>
                <a:tab pos="1371600" algn="l"/>
                <a:tab pos="1828800" algn="l"/>
                <a:tab pos="2286000" algn="l"/>
                <a:tab pos="2743200" algn="l"/>
                <a:tab pos="3200400" algn="l"/>
              </a:tabLst>
            </a:pPr>
            <a:endParaRPr lang="en-US" altLang="en-US" sz="1400">
              <a:solidFill>
                <a:srgbClr val="000000"/>
              </a:solidFill>
              <a:latin typeface="Times New Roman" pitchFamily="16" charset="0"/>
              <a:ea typeface="DejaVu Sans" charset="0"/>
            </a:endParaRPr>
          </a:p>
        </p:txBody>
      </p:sp>
      <p:sp>
        <p:nvSpPr>
          <p:cNvPr id="1048798" name="Footer Placeholder 1048797"/>
          <p:cNvSpPr>
            <a:spLocks noGrp="1"/>
          </p:cNvSpPr>
          <p:nvPr>
            <p:ph type="ftr"/>
          </p:nvPr>
        </p:nvSpPr>
        <p:spPr>
          <a:xfrm>
            <a:off x="0" y="10156825"/>
            <a:ext cx="3279775" cy="533400"/>
          </a:xfrm>
          <a:prstGeom prst="rect">
            <a:avLst/>
          </a:prstGeom>
          <a:noFill/>
          <a:ln>
            <a:noFill/>
          </a:ln>
        </p:spPr>
        <p:txBody>
          <a:bodyPr vert="horz" lIns="0" tIns="0" rIns="0" bIns="0" anchor="b"/>
          <a:lstStyle/>
          <a:p>
            <a:pPr lvl="0" eaLnBrk="1">
              <a:lnSpc>
                <a:spcPct val="93000"/>
              </a:lnSpc>
              <a:buFontTx/>
              <a:buNone/>
              <a:tabLst>
                <a:tab pos="457200" algn="l"/>
                <a:tab pos="914400" algn="l"/>
                <a:tab pos="1371600" algn="l"/>
                <a:tab pos="1828800" algn="l"/>
                <a:tab pos="2286000" algn="l"/>
                <a:tab pos="2743200" algn="l"/>
                <a:tab pos="3200400" algn="l"/>
              </a:tabLst>
            </a:pPr>
            <a:endParaRPr lang="en-US" altLang="en-US" sz="1400">
              <a:solidFill>
                <a:srgbClr val="000000"/>
              </a:solidFill>
              <a:latin typeface="Times New Roman" pitchFamily="16" charset="0"/>
              <a:ea typeface="DejaVu Sans" charset="0"/>
            </a:endParaRPr>
          </a:p>
        </p:txBody>
      </p:sp>
      <p:sp>
        <p:nvSpPr>
          <p:cNvPr id="1048799" name="Slide Number Placeholder 1048798"/>
          <p:cNvSpPr>
            <a:spLocks noGrp="1"/>
          </p:cNvSpPr>
          <p:nvPr>
            <p:ph type="sldNum"/>
          </p:nvPr>
        </p:nvSpPr>
        <p:spPr>
          <a:xfrm>
            <a:off x="4278312" y="10156825"/>
            <a:ext cx="3279775" cy="533400"/>
          </a:xfrm>
          <a:prstGeom prst="rect">
            <a:avLst/>
          </a:prstGeom>
          <a:noFill/>
          <a:ln>
            <a:noFill/>
          </a:ln>
        </p:spPr>
        <p:txBody>
          <a:bodyPr vert="horz" lIns="0" tIns="0" rIns="0" bIns="0" anchor="b"/>
          <a:lstStyle/>
          <a:p>
            <a:pPr lvl="0" algn="r" eaLnBrk="1">
              <a:lnSpc>
                <a:spcPct val="93000"/>
              </a:lnSpc>
              <a:buFontTx/>
              <a:buNone/>
              <a:tabLst>
                <a:tab pos="457200" algn="l"/>
                <a:tab pos="914400" algn="l"/>
                <a:tab pos="1371600" algn="l"/>
                <a:tab pos="1828800" algn="l"/>
                <a:tab pos="2286000" algn="l"/>
                <a:tab pos="2743200" algn="l"/>
                <a:tab pos="3200400" algn="l"/>
              </a:tabLst>
            </a:pPr>
            <a:fld id="{566ABCEB-ACFC-4714-9973-3DA970169C29}" type="slidenum">
              <a:rPr lang="en-US" altLang="en-US" sz="1400">
                <a:solidFill>
                  <a:srgbClr val="000000"/>
                </a:solidFill>
                <a:latin typeface="Times New Roman" pitchFamily="16" charset="0"/>
                <a:ea typeface="DejaVu Sans" charset="0"/>
              </a:rPr>
              <a:pPr lvl="0" algn="r" eaLnBrk="1">
                <a:lnSpc>
                  <a:spcPct val="93000"/>
                </a:lnSpc>
                <a:buFontTx/>
                <a:buNone/>
                <a:tabLst>
                  <a:tab pos="457200" algn="l"/>
                  <a:tab pos="914400" algn="l"/>
                  <a:tab pos="1371600" algn="l"/>
                  <a:tab pos="1828800" algn="l"/>
                  <a:tab pos="2286000" algn="l"/>
                  <a:tab pos="2743200" algn="l"/>
                  <a:tab pos="3200400" algn="l"/>
                </a:tabLst>
              </a:pPr>
              <a:t>‹#›</a:t>
            </a:fld>
            <a:endParaRPr lang="en-US" altLang="en-US" sz="1400">
              <a:solidFill>
                <a:srgbClr val="000000"/>
              </a:solidFill>
              <a:latin typeface="Times New Roman" pitchFamily="16" charset="0"/>
              <a:ea typeface="DejaVu Sans" charset="0"/>
            </a:endParaRPr>
          </a:p>
        </p:txBody>
      </p:sp>
    </p:spTree>
  </p:cSld>
  <p:clrMap bg1="dk1" tx1="dk1" bg2="dk1" tx2="dk1" accent1="dk1" accent2="dk1" accent3="dk1" accent4="dk1" accent5="dk1" accent6="dk1" hlink="dk1" folHlink="dk1"/>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48672" name="Slide Image Placeholder 1048671"/>
          <p:cNvSpPr txBox="1">
            <a:spLocks noGrp="1" noRot="1" noChangeAspect="1"/>
          </p:cNvSpPr>
          <p:nvPr>
            <p:ph type="sldImg"/>
          </p:nvPr>
        </p:nvSpPr>
        <p:spPr>
          <a:xfrm>
            <a:off x="1106488" y="812800"/>
            <a:ext cx="5345112" cy="4008438"/>
          </a:xfrm>
          <a:prstGeom prst="rect">
            <a:avLst/>
          </a:prstGeom>
        </p:spPr>
        <p:txBody>
          <a:bodyPr vert="horz" wrap="none" lIns="91440" tIns="45720" rIns="91440" bIns="45720" anchor="ctr"/>
          <a:lstStyle/>
          <a:p>
            <a:endParaRPr/>
          </a:p>
        </p:txBody>
      </p:sp>
      <p:sp>
        <p:nvSpPr>
          <p:cNvPr id="1048673" name="Notes Placeholder 1048672"/>
          <p:cNvSpPr txBox="1">
            <a:spLocks noGrp="1"/>
          </p:cNvSpPr>
          <p:nvPr>
            <p:ph type="body" idx="1"/>
          </p:nvPr>
        </p:nvSpPr>
        <p:spPr>
          <a:xfrm>
            <a:off x="755650" y="5078412"/>
            <a:ext cx="6048375" cy="4811712"/>
          </a:xfrm>
          <a:prstGeom prst="rect">
            <a:avLst/>
          </a:prstGeom>
          <a:noFill/>
          <a:ln>
            <a:noFill/>
          </a:ln>
        </p:spPr>
        <p:txBody>
          <a:bodyPr vert="horz" wrap="none" lIns="91440" tIns="45720" rIns="91440" bIns="45720" anchor="ctr"/>
          <a:lstStyle/>
          <a:p>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48665" name="Slide Image Placeholder 1048664"/>
          <p:cNvSpPr txBox="1">
            <a:spLocks noGrp="1" noRot="1" noChangeAspect="1"/>
          </p:cNvSpPr>
          <p:nvPr>
            <p:ph type="sldImg"/>
          </p:nvPr>
        </p:nvSpPr>
        <p:spPr>
          <a:xfrm>
            <a:off x="1106487" y="812800"/>
            <a:ext cx="5345112" cy="4008437"/>
          </a:xfrm>
          <a:prstGeom prst="rect">
            <a:avLst/>
          </a:prstGeom>
        </p:spPr>
        <p:txBody>
          <a:bodyPr vert="horz" wrap="none" lIns="91440" tIns="45720" rIns="91440" bIns="45720" anchor="ctr"/>
          <a:lstStyle/>
          <a:p>
            <a:endParaRPr/>
          </a:p>
        </p:txBody>
      </p:sp>
      <p:sp>
        <p:nvSpPr>
          <p:cNvPr id="1048666" name="Notes Placeholder 1048665"/>
          <p:cNvSpPr txBox="1">
            <a:spLocks noGrp="1"/>
          </p:cNvSpPr>
          <p:nvPr>
            <p:ph type="body" idx="1"/>
          </p:nvPr>
        </p:nvSpPr>
        <p:spPr>
          <a:xfrm>
            <a:off x="755650" y="5078412"/>
            <a:ext cx="6048375" cy="4811712"/>
          </a:xfrm>
          <a:prstGeom prst="rect">
            <a:avLst/>
          </a:prstGeom>
          <a:noFill/>
          <a:ln>
            <a:noFill/>
          </a:ln>
        </p:spPr>
        <p:txBody>
          <a:bodyPr vert="horz" wrap="none" lIns="91440" tIns="45720" rIns="91440" bIns="45720" anchor="ctr"/>
          <a:lstStyle/>
          <a:p>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48659" name="Slide Image Placeholder 1048658"/>
          <p:cNvSpPr txBox="1">
            <a:spLocks noGrp="1" noRot="1" noChangeAspect="1"/>
          </p:cNvSpPr>
          <p:nvPr>
            <p:ph type="sldImg"/>
          </p:nvPr>
        </p:nvSpPr>
        <p:spPr>
          <a:xfrm>
            <a:off x="1106487" y="812800"/>
            <a:ext cx="5345112" cy="4008437"/>
          </a:xfrm>
          <a:prstGeom prst="rect">
            <a:avLst/>
          </a:prstGeom>
        </p:spPr>
        <p:txBody>
          <a:bodyPr vert="horz" wrap="none" lIns="91440" tIns="45720" rIns="91440" bIns="45720" anchor="ctr"/>
          <a:lstStyle/>
          <a:p>
            <a:endParaRPr/>
          </a:p>
        </p:txBody>
      </p:sp>
      <p:sp>
        <p:nvSpPr>
          <p:cNvPr id="1048660" name="Notes Placeholder 1048659"/>
          <p:cNvSpPr txBox="1">
            <a:spLocks noGrp="1"/>
          </p:cNvSpPr>
          <p:nvPr>
            <p:ph type="body" idx="1"/>
          </p:nvPr>
        </p:nvSpPr>
        <p:spPr>
          <a:xfrm>
            <a:off x="755650" y="5078412"/>
            <a:ext cx="6048375" cy="4811712"/>
          </a:xfrm>
          <a:prstGeom prst="rect">
            <a:avLst/>
          </a:prstGeom>
          <a:noFill/>
          <a:ln>
            <a:noFill/>
          </a:ln>
        </p:spPr>
        <p:txBody>
          <a:bodyPr vert="horz" wrap="none" lIns="91440" tIns="45720" rIns="91440" bIns="45720" anchor="ctr"/>
          <a:lstStyle/>
          <a:p>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48653" name="Slide Image Placeholder 1048652"/>
          <p:cNvSpPr txBox="1">
            <a:spLocks noGrp="1" noRot="1" noChangeAspect="1"/>
          </p:cNvSpPr>
          <p:nvPr>
            <p:ph type="sldImg"/>
          </p:nvPr>
        </p:nvSpPr>
        <p:spPr>
          <a:xfrm>
            <a:off x="1106487" y="812800"/>
            <a:ext cx="5345112" cy="4008437"/>
          </a:xfrm>
          <a:prstGeom prst="rect">
            <a:avLst/>
          </a:prstGeom>
        </p:spPr>
        <p:txBody>
          <a:bodyPr vert="horz" wrap="none" lIns="91440" tIns="45720" rIns="91440" bIns="45720" anchor="ctr"/>
          <a:lstStyle/>
          <a:p>
            <a:endParaRPr/>
          </a:p>
        </p:txBody>
      </p:sp>
      <p:sp>
        <p:nvSpPr>
          <p:cNvPr id="1048654" name="Notes Placeholder 1048653"/>
          <p:cNvSpPr txBox="1">
            <a:spLocks noGrp="1"/>
          </p:cNvSpPr>
          <p:nvPr>
            <p:ph type="body" idx="1"/>
          </p:nvPr>
        </p:nvSpPr>
        <p:spPr>
          <a:xfrm>
            <a:off x="755650" y="5078412"/>
            <a:ext cx="6048375" cy="4811712"/>
          </a:xfrm>
          <a:prstGeom prst="rect">
            <a:avLst/>
          </a:prstGeom>
          <a:noFill/>
          <a:ln>
            <a:noFill/>
          </a:ln>
        </p:spPr>
        <p:txBody>
          <a:bodyPr vert="horz" wrap="none" lIns="91440" tIns="45720" rIns="91440" bIns="45720" anchor="ct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48679" name="Slide Image Placeholder 1048678"/>
          <p:cNvSpPr txBox="1">
            <a:spLocks noGrp="1" noRot="1" noChangeAspect="1"/>
          </p:cNvSpPr>
          <p:nvPr>
            <p:ph type="sldImg"/>
          </p:nvPr>
        </p:nvSpPr>
        <p:spPr>
          <a:xfrm>
            <a:off x="1106487" y="812800"/>
            <a:ext cx="5345112" cy="4008437"/>
          </a:xfrm>
          <a:prstGeom prst="rect">
            <a:avLst/>
          </a:prstGeom>
        </p:spPr>
        <p:txBody>
          <a:bodyPr vert="horz" wrap="none" lIns="91440" tIns="45720" rIns="91440" bIns="45720" anchor="ctr"/>
          <a:lstStyle/>
          <a:p>
            <a:endParaRPr/>
          </a:p>
        </p:txBody>
      </p:sp>
      <p:sp>
        <p:nvSpPr>
          <p:cNvPr id="1048680" name="Notes Placeholder 1048679"/>
          <p:cNvSpPr txBox="1">
            <a:spLocks noGrp="1"/>
          </p:cNvSpPr>
          <p:nvPr>
            <p:ph type="body" idx="1"/>
          </p:nvPr>
        </p:nvSpPr>
        <p:spPr>
          <a:xfrm>
            <a:off x="755650" y="5078412"/>
            <a:ext cx="6048375" cy="4811712"/>
          </a:xfrm>
          <a:prstGeom prst="rect">
            <a:avLst/>
          </a:prstGeom>
          <a:noFill/>
          <a:ln>
            <a:noFill/>
          </a:ln>
        </p:spPr>
        <p:txBody>
          <a:bodyPr vert="horz" wrap="none" lIns="91440" tIns="45720" rIns="91440" bIns="45720" anchor="ct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48685" name="Slide Image Placeholder 1048684"/>
          <p:cNvSpPr txBox="1">
            <a:spLocks noGrp="1" noRot="1" noChangeAspect="1"/>
          </p:cNvSpPr>
          <p:nvPr>
            <p:ph type="sldImg"/>
          </p:nvPr>
        </p:nvSpPr>
        <p:spPr>
          <a:xfrm>
            <a:off x="1106487" y="812800"/>
            <a:ext cx="5345112" cy="4008437"/>
          </a:xfrm>
          <a:prstGeom prst="rect">
            <a:avLst/>
          </a:prstGeom>
        </p:spPr>
        <p:txBody>
          <a:bodyPr vert="horz" wrap="none" lIns="91440" tIns="45720" rIns="91440" bIns="45720" anchor="ctr"/>
          <a:lstStyle/>
          <a:p>
            <a:endParaRPr/>
          </a:p>
        </p:txBody>
      </p:sp>
      <p:sp>
        <p:nvSpPr>
          <p:cNvPr id="1048686" name="Notes Placeholder 1048685"/>
          <p:cNvSpPr txBox="1">
            <a:spLocks noGrp="1"/>
          </p:cNvSpPr>
          <p:nvPr>
            <p:ph type="body" idx="1"/>
          </p:nvPr>
        </p:nvSpPr>
        <p:spPr>
          <a:xfrm>
            <a:off x="755650" y="5078412"/>
            <a:ext cx="6048375" cy="4811712"/>
          </a:xfrm>
          <a:prstGeom prst="rect">
            <a:avLst/>
          </a:prstGeom>
          <a:noFill/>
          <a:ln>
            <a:noFill/>
          </a:ln>
        </p:spPr>
        <p:txBody>
          <a:bodyPr vert="horz" wrap="none" lIns="91440" tIns="45720" rIns="91440" bIns="45720" anchor="ct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48692" name="Slide Image Placeholder 1048691"/>
          <p:cNvSpPr txBox="1">
            <a:spLocks noGrp="1" noRot="1" noChangeAspect="1"/>
          </p:cNvSpPr>
          <p:nvPr>
            <p:ph type="sldImg"/>
          </p:nvPr>
        </p:nvSpPr>
        <p:spPr>
          <a:xfrm>
            <a:off x="1106487" y="812800"/>
            <a:ext cx="5345112" cy="4008437"/>
          </a:xfrm>
          <a:prstGeom prst="rect">
            <a:avLst/>
          </a:prstGeom>
        </p:spPr>
        <p:txBody>
          <a:bodyPr vert="horz" wrap="none" lIns="91440" tIns="45720" rIns="91440" bIns="45720" anchor="ctr"/>
          <a:lstStyle/>
          <a:p>
            <a:endParaRPr/>
          </a:p>
        </p:txBody>
      </p:sp>
      <p:sp>
        <p:nvSpPr>
          <p:cNvPr id="1048693" name="Notes Placeholder 1048692"/>
          <p:cNvSpPr txBox="1">
            <a:spLocks noGrp="1"/>
          </p:cNvSpPr>
          <p:nvPr>
            <p:ph type="body" idx="1"/>
          </p:nvPr>
        </p:nvSpPr>
        <p:spPr>
          <a:xfrm>
            <a:off x="755650" y="5078412"/>
            <a:ext cx="6048375" cy="4811712"/>
          </a:xfrm>
          <a:prstGeom prst="rect">
            <a:avLst/>
          </a:prstGeom>
          <a:noFill/>
          <a:ln>
            <a:noFill/>
          </a:ln>
        </p:spPr>
        <p:txBody>
          <a:bodyPr vert="horz" wrap="none" lIns="91440" tIns="45720" rIns="91440" bIns="45720" anchor="ctr"/>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48698" name="Slide Image Placeholder 1048697"/>
          <p:cNvSpPr txBox="1">
            <a:spLocks noGrp="1" noRot="1" noChangeAspect="1"/>
          </p:cNvSpPr>
          <p:nvPr>
            <p:ph type="sldImg"/>
          </p:nvPr>
        </p:nvSpPr>
        <p:spPr>
          <a:xfrm>
            <a:off x="1106487" y="812800"/>
            <a:ext cx="5345112" cy="4008437"/>
          </a:xfrm>
          <a:prstGeom prst="rect">
            <a:avLst/>
          </a:prstGeom>
        </p:spPr>
        <p:txBody>
          <a:bodyPr vert="horz" wrap="none" lIns="91440" tIns="45720" rIns="91440" bIns="45720" anchor="ctr"/>
          <a:lstStyle/>
          <a:p>
            <a:endParaRPr/>
          </a:p>
        </p:txBody>
      </p:sp>
      <p:sp>
        <p:nvSpPr>
          <p:cNvPr id="1048699" name="Notes Placeholder 1048698"/>
          <p:cNvSpPr txBox="1">
            <a:spLocks noGrp="1"/>
          </p:cNvSpPr>
          <p:nvPr>
            <p:ph type="body" idx="1"/>
          </p:nvPr>
        </p:nvSpPr>
        <p:spPr>
          <a:xfrm>
            <a:off x="755650" y="5078412"/>
            <a:ext cx="6048375" cy="4811712"/>
          </a:xfrm>
          <a:prstGeom prst="rect">
            <a:avLst/>
          </a:prstGeom>
          <a:noFill/>
          <a:ln>
            <a:noFill/>
          </a:ln>
        </p:spPr>
        <p:txBody>
          <a:bodyPr vert="horz" wrap="none" lIns="91440" tIns="45720" rIns="91440" bIns="45720" anchor="ctr"/>
          <a:lstStyle/>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48705" name="Slide Image Placeholder 1048704"/>
          <p:cNvSpPr txBox="1">
            <a:spLocks noGrp="1" noRot="1" noChangeAspect="1"/>
          </p:cNvSpPr>
          <p:nvPr>
            <p:ph type="sldImg"/>
          </p:nvPr>
        </p:nvSpPr>
        <p:spPr>
          <a:xfrm>
            <a:off x="1106487" y="812800"/>
            <a:ext cx="5345112" cy="4008437"/>
          </a:xfrm>
          <a:prstGeom prst="rect">
            <a:avLst/>
          </a:prstGeom>
        </p:spPr>
        <p:txBody>
          <a:bodyPr vert="horz" wrap="none" lIns="91440" tIns="45720" rIns="91440" bIns="45720" anchor="ctr"/>
          <a:lstStyle/>
          <a:p>
            <a:endParaRPr/>
          </a:p>
        </p:txBody>
      </p:sp>
      <p:sp>
        <p:nvSpPr>
          <p:cNvPr id="1048706" name="Notes Placeholder 1048705"/>
          <p:cNvSpPr txBox="1">
            <a:spLocks noGrp="1"/>
          </p:cNvSpPr>
          <p:nvPr>
            <p:ph type="body" idx="1"/>
          </p:nvPr>
        </p:nvSpPr>
        <p:spPr>
          <a:xfrm>
            <a:off x="755650" y="5078412"/>
            <a:ext cx="6048375" cy="4811712"/>
          </a:xfrm>
          <a:prstGeom prst="rect">
            <a:avLst/>
          </a:prstGeom>
          <a:noFill/>
          <a:ln>
            <a:noFill/>
          </a:ln>
        </p:spPr>
        <p:txBody>
          <a:bodyPr vert="horz" wrap="none" lIns="91440" tIns="45720" rIns="91440" bIns="45720" anchor="ctr"/>
          <a:lstStyle/>
          <a:p>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48747" name="Slide Image Placeholder 1048746"/>
          <p:cNvSpPr txBox="1">
            <a:spLocks noGrp="1" noRot="1" noChangeAspect="1"/>
          </p:cNvSpPr>
          <p:nvPr>
            <p:ph type="sldImg"/>
          </p:nvPr>
        </p:nvSpPr>
        <p:spPr>
          <a:xfrm>
            <a:off x="1106487" y="812800"/>
            <a:ext cx="5345112" cy="4008437"/>
          </a:xfrm>
          <a:prstGeom prst="rect">
            <a:avLst/>
          </a:prstGeom>
        </p:spPr>
        <p:txBody>
          <a:bodyPr vert="horz" wrap="none" lIns="91440" tIns="45720" rIns="91440" bIns="45720" anchor="ctr"/>
          <a:lstStyle/>
          <a:p>
            <a:endParaRPr/>
          </a:p>
        </p:txBody>
      </p:sp>
      <p:sp>
        <p:nvSpPr>
          <p:cNvPr id="1048748" name="Notes Placeholder 1048747"/>
          <p:cNvSpPr txBox="1">
            <a:spLocks noGrp="1"/>
          </p:cNvSpPr>
          <p:nvPr>
            <p:ph type="body" idx="1"/>
          </p:nvPr>
        </p:nvSpPr>
        <p:spPr>
          <a:xfrm>
            <a:off x="755650" y="5078412"/>
            <a:ext cx="6048375" cy="4811712"/>
          </a:xfrm>
          <a:prstGeom prst="rect">
            <a:avLst/>
          </a:prstGeom>
          <a:noFill/>
          <a:ln>
            <a:noFill/>
          </a:ln>
        </p:spPr>
        <p:txBody>
          <a:bodyPr vert="horz" wrap="none" lIns="91440" tIns="45720" rIns="91440" bIns="45720" anchor="ctr"/>
          <a:lstStyle/>
          <a:p>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48741" name="Slide Image Placeholder 1048740"/>
          <p:cNvSpPr txBox="1">
            <a:spLocks noGrp="1" noRot="1" noChangeAspect="1"/>
          </p:cNvSpPr>
          <p:nvPr>
            <p:ph type="sldImg"/>
          </p:nvPr>
        </p:nvSpPr>
        <p:spPr>
          <a:xfrm>
            <a:off x="1106487" y="812800"/>
            <a:ext cx="5345112" cy="4008437"/>
          </a:xfrm>
          <a:prstGeom prst="rect">
            <a:avLst/>
          </a:prstGeom>
        </p:spPr>
        <p:txBody>
          <a:bodyPr vert="horz" wrap="none" lIns="91440" tIns="45720" rIns="91440" bIns="45720" anchor="ctr"/>
          <a:lstStyle/>
          <a:p>
            <a:endParaRPr/>
          </a:p>
        </p:txBody>
      </p:sp>
      <p:sp>
        <p:nvSpPr>
          <p:cNvPr id="1048742" name="Notes Placeholder 1048741"/>
          <p:cNvSpPr txBox="1">
            <a:spLocks noGrp="1"/>
          </p:cNvSpPr>
          <p:nvPr>
            <p:ph type="body" idx="1"/>
          </p:nvPr>
        </p:nvSpPr>
        <p:spPr>
          <a:xfrm>
            <a:off x="755650" y="5078412"/>
            <a:ext cx="6048375" cy="4811712"/>
          </a:xfrm>
          <a:prstGeom prst="rect">
            <a:avLst/>
          </a:prstGeom>
          <a:noFill/>
          <a:ln>
            <a:noFill/>
          </a:ln>
        </p:spPr>
        <p:txBody>
          <a:bodyPr vert="horz" wrap="none" lIns="91440" tIns="45720" rIns="91440" bIns="45720" anchor="ctr"/>
          <a:lstStyle/>
          <a:p>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48735" name="Slide Image Placeholder 1048734"/>
          <p:cNvSpPr txBox="1">
            <a:spLocks noGrp="1" noRot="1" noChangeAspect="1"/>
          </p:cNvSpPr>
          <p:nvPr>
            <p:ph type="sldImg"/>
          </p:nvPr>
        </p:nvSpPr>
        <p:spPr>
          <a:xfrm>
            <a:off x="1106487" y="812800"/>
            <a:ext cx="5345112" cy="4008437"/>
          </a:xfrm>
          <a:prstGeom prst="rect">
            <a:avLst/>
          </a:prstGeom>
        </p:spPr>
        <p:txBody>
          <a:bodyPr vert="horz" wrap="none" lIns="91440" tIns="45720" rIns="91440" bIns="45720" anchor="ctr"/>
          <a:lstStyle/>
          <a:p>
            <a:endParaRPr/>
          </a:p>
        </p:txBody>
      </p:sp>
      <p:sp>
        <p:nvSpPr>
          <p:cNvPr id="1048736" name="Notes Placeholder 1048735"/>
          <p:cNvSpPr txBox="1">
            <a:spLocks noGrp="1"/>
          </p:cNvSpPr>
          <p:nvPr>
            <p:ph type="body" idx="1"/>
          </p:nvPr>
        </p:nvSpPr>
        <p:spPr>
          <a:xfrm>
            <a:off x="755650" y="5078412"/>
            <a:ext cx="6048375" cy="4811712"/>
          </a:xfrm>
          <a:prstGeom prst="rect">
            <a:avLst/>
          </a:prstGeom>
          <a:noFill/>
          <a:ln>
            <a:noFill/>
          </a:ln>
        </p:spPr>
        <p:txBody>
          <a:bodyPr vert="horz" wrap="none" lIns="91440" tIns="45720" rIns="91440" bIns="45720" anchor="ct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772" name="Title 1"/>
          <p:cNvSpPr>
            <a:spLocks noGrp="1"/>
          </p:cNvSpPr>
          <p:nvPr>
            <p:ph type="ctrTitle"/>
          </p:nvPr>
        </p:nvSpPr>
        <p:spPr>
          <a:xfrm>
            <a:off x="1143000" y="1122363"/>
            <a:ext cx="6858000" cy="2387600"/>
          </a:xfrm>
        </p:spPr>
        <p:txBody>
          <a:bodyPr anchor="b"/>
          <a:lstStyle>
            <a:lvl1pPr>
              <a:defRPr sz="6000"/>
            </a:lvl1pPr>
          </a:lstStyle>
          <a:p>
            <a:r>
              <a:rPr lang="en-US" altLang="zh-CN" smtClean="0"/>
              <a:t>Click to edit Master title style</a:t>
            </a:r>
            <a:endParaRPr lang="zh-CN" altLang="en-US"/>
          </a:p>
        </p:txBody>
      </p:sp>
      <p:sp>
        <p:nvSpPr>
          <p:cNvPr id="104877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zh-CN" smtClean="0"/>
              <a:t>Click to edit Master subtitle style</a:t>
            </a:r>
            <a:endParaRPr lang="zh-CN" altLang="en-US"/>
          </a:p>
        </p:txBody>
      </p:sp>
      <p:sp>
        <p:nvSpPr>
          <p:cNvPr id="1048774" name="Date Placeholder 1048773"/>
          <p:cNvSpPr>
            <a:spLocks noGrp="1"/>
          </p:cNvSpPr>
          <p:nvPr>
            <p:ph type="dt"/>
          </p:nvPr>
        </p:nvSpPr>
        <p:spPr>
          <a:xfrm>
            <a:off x="9525" y="6286500"/>
            <a:ext cx="4103687" cy="455612"/>
          </a:xfrm>
          <a:prstGeom prst="rect">
            <a:avLst/>
          </a:prstGeom>
          <a:noFill/>
          <a:ln>
            <a:noFill/>
          </a:ln>
        </p:spPr>
        <p:txBody>
          <a:bodyPr vert="horz" lIns="91440" tIns="45720" rIns="91440" bIns="45720" anchor="b"/>
          <a:lstStyle>
            <a:lvl1pPr marL="0" indent="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1pPr>
            <a:lvl2pPr marL="742950" indent="-28575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2pPr>
            <a:lvl3pPr marL="11430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3pPr>
            <a:lvl4pPr marL="16002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4pPr>
            <a:lvl5pPr marL="20574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5pPr>
          </a:lstStyle>
          <a:p>
            <a:pPr lvl="0" algn="l" rtl="0" eaLnBrk="1" hangingPunct="1">
              <a:lnSpc>
                <a:spcPct val="100000"/>
              </a:lnSpc>
              <a:spcBef>
                <a:spcPct val="0"/>
              </a:spcBef>
              <a:spcAft>
                <a:spcPct val="0"/>
              </a:spcAft>
              <a:buFontTx/>
              <a:buNone/>
              <a:tabLst>
                <a:tab pos="0" algn="l"/>
                <a:tab pos="457200" algn="l"/>
                <a:tab pos="914400" algn="l"/>
                <a:tab pos="1371600" algn="l"/>
                <a:tab pos="1828800" algn="l"/>
                <a:tab pos="2286000" algn="l"/>
                <a:tab pos="2743200" algn="l"/>
                <a:tab pos="3200400" algn="l"/>
                <a:tab pos="3657600" algn="l"/>
              </a:tabLst>
            </a:pPr>
            <a:r>
              <a:rPr lang="en-US" altLang="en-US" sz="1500" i="1" baseline="0">
                <a:solidFill>
                  <a:srgbClr val="000000"/>
                </a:solidFill>
                <a:latin typeface="바탕" pitchFamily="16" charset="0"/>
                <a:ea typeface="DejaVu Sans" charset="0"/>
              </a:rPr>
              <a:t>Tier I : Background Information</a:t>
            </a:r>
          </a:p>
        </p:txBody>
      </p:sp>
      <p:sp>
        <p:nvSpPr>
          <p:cNvPr id="1048775" name="Footer Placeholder 1048774"/>
          <p:cNvSpPr>
            <a:spLocks noGrp="1"/>
          </p:cNvSpPr>
          <p:nvPr>
            <p:ph type="ftr"/>
          </p:nvPr>
        </p:nvSpPr>
        <p:spPr>
          <a:xfrm>
            <a:off x="7543800" y="6248400"/>
            <a:ext cx="1446212" cy="455612"/>
          </a:xfrm>
          <a:prstGeom prst="rect">
            <a:avLst/>
          </a:prstGeom>
          <a:noFill/>
          <a:ln>
            <a:noFill/>
          </a:ln>
        </p:spPr>
        <p:txBody>
          <a:bodyPr vert="horz" lIns="91440" tIns="45720" rIns="91440" bIns="45720" anchor="b"/>
          <a:lstStyle>
            <a:lvl1pPr marL="0" indent="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1pPr>
            <a:lvl2pPr marL="742950" indent="-28575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2pPr>
            <a:lvl3pPr marL="11430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3pPr>
            <a:lvl4pPr marL="16002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4pPr>
            <a:lvl5pPr marL="20574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5pPr>
          </a:lstStyle>
          <a:p>
            <a:pPr lvl="0" algn="ctr" rtl="0" eaLnBrk="1" hangingPunct="1">
              <a:lnSpc>
                <a:spcPct val="100000"/>
              </a:lnSpc>
              <a:spcBef>
                <a:spcPct val="0"/>
              </a:spcBef>
              <a:spcAft>
                <a:spcPct val="0"/>
              </a:spcAft>
              <a:buFontTx/>
              <a:buNone/>
              <a:tabLst>
                <a:tab pos="0" algn="l"/>
                <a:tab pos="457200" algn="l"/>
                <a:tab pos="914400" algn="l"/>
                <a:tab pos="1371600" algn="l"/>
              </a:tabLst>
            </a:pPr>
            <a:r>
              <a:rPr lang="en-US" altLang="en-US" sz="1500" i="1" baseline="0">
                <a:solidFill>
                  <a:srgbClr val="000000"/>
                </a:solidFill>
                <a:latin typeface="바탕" pitchFamily="16" charset="0"/>
                <a:ea typeface="DejaVu Sans" charset="0"/>
              </a:rPr>
              <a:t>Module 14</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785" name="Title 1"/>
          <p:cNvSpPr>
            <a:spLocks noGrp="1"/>
          </p:cNvSpPr>
          <p:nvPr>
            <p:ph type="title"/>
          </p:nvPr>
        </p:nvSpPr>
        <p:spPr/>
        <p:txBody>
          <a:bodyPr/>
          <a:lstStyle/>
          <a:p>
            <a:r>
              <a:rPr lang="en-US" altLang="zh-CN" smtClean="0"/>
              <a:t>Click to edit Master title style</a:t>
            </a:r>
            <a:endParaRPr lang="zh-CN" altLang="en-US"/>
          </a:p>
        </p:txBody>
      </p:sp>
      <p:sp>
        <p:nvSpPr>
          <p:cNvPr id="1048786" name="Vertical Text Placeholder 2"/>
          <p:cNvSpPr>
            <a:spLocks noGrp="1"/>
          </p:cNvSpPr>
          <p:nvPr>
            <p:ph type="body" orient="vert" idx="1"/>
          </p:nvPr>
        </p:nvSpPr>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48787" name="Date Placeholder 1048786"/>
          <p:cNvSpPr>
            <a:spLocks noGrp="1"/>
          </p:cNvSpPr>
          <p:nvPr>
            <p:ph type="dt"/>
          </p:nvPr>
        </p:nvSpPr>
        <p:spPr>
          <a:xfrm>
            <a:off x="9525" y="6286500"/>
            <a:ext cx="4103687" cy="455612"/>
          </a:xfrm>
          <a:prstGeom prst="rect">
            <a:avLst/>
          </a:prstGeom>
          <a:noFill/>
          <a:ln>
            <a:noFill/>
          </a:ln>
        </p:spPr>
        <p:txBody>
          <a:bodyPr vert="horz" lIns="91440" tIns="45720" rIns="91440" bIns="45720" anchor="b"/>
          <a:lstStyle>
            <a:lvl1pPr marL="0" indent="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1pPr>
            <a:lvl2pPr marL="742950" indent="-28575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2pPr>
            <a:lvl3pPr marL="11430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3pPr>
            <a:lvl4pPr marL="16002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4pPr>
            <a:lvl5pPr marL="20574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5pPr>
          </a:lstStyle>
          <a:p>
            <a:pPr lvl="0" algn="l" rtl="0" eaLnBrk="1" hangingPunct="1">
              <a:lnSpc>
                <a:spcPct val="100000"/>
              </a:lnSpc>
              <a:spcBef>
                <a:spcPct val="0"/>
              </a:spcBef>
              <a:spcAft>
                <a:spcPct val="0"/>
              </a:spcAft>
              <a:buFontTx/>
              <a:buNone/>
              <a:tabLst>
                <a:tab pos="0" algn="l"/>
                <a:tab pos="457200" algn="l"/>
                <a:tab pos="914400" algn="l"/>
                <a:tab pos="1371600" algn="l"/>
                <a:tab pos="1828800" algn="l"/>
                <a:tab pos="2286000" algn="l"/>
                <a:tab pos="2743200" algn="l"/>
                <a:tab pos="3200400" algn="l"/>
                <a:tab pos="3657600" algn="l"/>
              </a:tabLst>
            </a:pPr>
            <a:r>
              <a:rPr lang="en-US" altLang="en-US" sz="1500" i="1" baseline="0">
                <a:solidFill>
                  <a:srgbClr val="000000"/>
                </a:solidFill>
                <a:latin typeface="바탕" pitchFamily="16" charset="0"/>
                <a:ea typeface="DejaVu Sans" charset="0"/>
              </a:rPr>
              <a:t>Tier I : Background Information</a:t>
            </a:r>
          </a:p>
        </p:txBody>
      </p:sp>
      <p:sp>
        <p:nvSpPr>
          <p:cNvPr id="1048788" name="Footer Placeholder 1048787"/>
          <p:cNvSpPr>
            <a:spLocks noGrp="1"/>
          </p:cNvSpPr>
          <p:nvPr>
            <p:ph type="ftr"/>
          </p:nvPr>
        </p:nvSpPr>
        <p:spPr>
          <a:xfrm>
            <a:off x="7543800" y="6248400"/>
            <a:ext cx="1446212" cy="455612"/>
          </a:xfrm>
          <a:prstGeom prst="rect">
            <a:avLst/>
          </a:prstGeom>
          <a:noFill/>
          <a:ln>
            <a:noFill/>
          </a:ln>
        </p:spPr>
        <p:txBody>
          <a:bodyPr vert="horz" lIns="91440" tIns="45720" rIns="91440" bIns="45720" anchor="b"/>
          <a:lstStyle>
            <a:lvl1pPr marL="0" indent="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1pPr>
            <a:lvl2pPr marL="742950" indent="-28575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2pPr>
            <a:lvl3pPr marL="11430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3pPr>
            <a:lvl4pPr marL="16002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4pPr>
            <a:lvl5pPr marL="20574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5pPr>
          </a:lstStyle>
          <a:p>
            <a:pPr lvl="0" algn="ctr" rtl="0" eaLnBrk="1" hangingPunct="1">
              <a:lnSpc>
                <a:spcPct val="100000"/>
              </a:lnSpc>
              <a:spcBef>
                <a:spcPct val="0"/>
              </a:spcBef>
              <a:spcAft>
                <a:spcPct val="0"/>
              </a:spcAft>
              <a:buFontTx/>
              <a:buNone/>
              <a:tabLst>
                <a:tab pos="0" algn="l"/>
                <a:tab pos="457200" algn="l"/>
                <a:tab pos="914400" algn="l"/>
                <a:tab pos="1371600" algn="l"/>
              </a:tabLst>
            </a:pPr>
            <a:r>
              <a:rPr lang="en-US" altLang="en-US" sz="1500" i="1" baseline="0">
                <a:solidFill>
                  <a:srgbClr val="000000"/>
                </a:solidFill>
                <a:latin typeface="바탕" pitchFamily="16" charset="0"/>
                <a:ea typeface="DejaVu Sans" charset="0"/>
              </a:rPr>
              <a:t>Module 14</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768" name="Vertical Title 1"/>
          <p:cNvSpPr>
            <a:spLocks noGrp="1"/>
          </p:cNvSpPr>
          <p:nvPr>
            <p:ph type="title" orient="vert"/>
          </p:nvPr>
        </p:nvSpPr>
        <p:spPr>
          <a:xfrm>
            <a:off x="6543675" y="365125"/>
            <a:ext cx="1971675" cy="5811838"/>
          </a:xfrm>
        </p:spPr>
        <p:txBody>
          <a:bodyPr vert="eaVert"/>
          <a:lstStyle/>
          <a:p>
            <a:r>
              <a:rPr lang="en-US" altLang="zh-CN" smtClean="0"/>
              <a:t>Click to edit Master title style</a:t>
            </a:r>
            <a:endParaRPr lang="zh-CN" altLang="en-US"/>
          </a:p>
        </p:txBody>
      </p:sp>
      <p:sp>
        <p:nvSpPr>
          <p:cNvPr id="1048769" name="Vertical Text Placeholder 2"/>
          <p:cNvSpPr>
            <a:spLocks noGrp="1"/>
          </p:cNvSpPr>
          <p:nvPr>
            <p:ph type="body" orient="vert" idx="1"/>
          </p:nvPr>
        </p:nvSpPr>
        <p:spPr>
          <a:xfrm>
            <a:off x="628650" y="365125"/>
            <a:ext cx="5800725" cy="5811838"/>
          </a:xfrm>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48770" name="Date Placeholder 1048769"/>
          <p:cNvSpPr>
            <a:spLocks noGrp="1"/>
          </p:cNvSpPr>
          <p:nvPr>
            <p:ph type="dt"/>
          </p:nvPr>
        </p:nvSpPr>
        <p:spPr>
          <a:xfrm>
            <a:off x="9525" y="6286500"/>
            <a:ext cx="4103687" cy="455612"/>
          </a:xfrm>
          <a:prstGeom prst="rect">
            <a:avLst/>
          </a:prstGeom>
          <a:noFill/>
          <a:ln>
            <a:noFill/>
          </a:ln>
        </p:spPr>
        <p:txBody>
          <a:bodyPr vert="horz" lIns="91440" tIns="45720" rIns="91440" bIns="45720" anchor="b"/>
          <a:lstStyle>
            <a:lvl1pPr marL="0" indent="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1pPr>
            <a:lvl2pPr marL="742950" indent="-28575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2pPr>
            <a:lvl3pPr marL="11430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3pPr>
            <a:lvl4pPr marL="16002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4pPr>
            <a:lvl5pPr marL="20574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5pPr>
          </a:lstStyle>
          <a:p>
            <a:pPr lvl="0" algn="l" rtl="0" eaLnBrk="1" hangingPunct="1">
              <a:lnSpc>
                <a:spcPct val="100000"/>
              </a:lnSpc>
              <a:spcBef>
                <a:spcPct val="0"/>
              </a:spcBef>
              <a:spcAft>
                <a:spcPct val="0"/>
              </a:spcAft>
              <a:buFontTx/>
              <a:buNone/>
              <a:tabLst>
                <a:tab pos="0" algn="l"/>
                <a:tab pos="457200" algn="l"/>
                <a:tab pos="914400" algn="l"/>
                <a:tab pos="1371600" algn="l"/>
                <a:tab pos="1828800" algn="l"/>
                <a:tab pos="2286000" algn="l"/>
                <a:tab pos="2743200" algn="l"/>
                <a:tab pos="3200400" algn="l"/>
                <a:tab pos="3657600" algn="l"/>
              </a:tabLst>
            </a:pPr>
            <a:r>
              <a:rPr lang="en-US" altLang="en-US" sz="1500" i="1" baseline="0">
                <a:solidFill>
                  <a:srgbClr val="000000"/>
                </a:solidFill>
                <a:latin typeface="바탕" pitchFamily="16" charset="0"/>
                <a:ea typeface="DejaVu Sans" charset="0"/>
              </a:rPr>
              <a:t>Tier I : Background Information</a:t>
            </a:r>
          </a:p>
        </p:txBody>
      </p:sp>
      <p:sp>
        <p:nvSpPr>
          <p:cNvPr id="1048771" name="Footer Placeholder 1048770"/>
          <p:cNvSpPr>
            <a:spLocks noGrp="1"/>
          </p:cNvSpPr>
          <p:nvPr>
            <p:ph type="ftr"/>
          </p:nvPr>
        </p:nvSpPr>
        <p:spPr>
          <a:xfrm>
            <a:off x="7543800" y="6248400"/>
            <a:ext cx="1446212" cy="455612"/>
          </a:xfrm>
          <a:prstGeom prst="rect">
            <a:avLst/>
          </a:prstGeom>
          <a:noFill/>
          <a:ln>
            <a:noFill/>
          </a:ln>
        </p:spPr>
        <p:txBody>
          <a:bodyPr vert="horz" lIns="91440" tIns="45720" rIns="91440" bIns="45720" anchor="b"/>
          <a:lstStyle>
            <a:lvl1pPr marL="0" indent="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1pPr>
            <a:lvl2pPr marL="742950" indent="-28575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2pPr>
            <a:lvl3pPr marL="11430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3pPr>
            <a:lvl4pPr marL="16002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4pPr>
            <a:lvl5pPr marL="20574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5pPr>
          </a:lstStyle>
          <a:p>
            <a:pPr lvl="0" algn="ctr" rtl="0" eaLnBrk="1" hangingPunct="1">
              <a:lnSpc>
                <a:spcPct val="100000"/>
              </a:lnSpc>
              <a:spcBef>
                <a:spcPct val="0"/>
              </a:spcBef>
              <a:spcAft>
                <a:spcPct val="0"/>
              </a:spcAft>
              <a:buFontTx/>
              <a:buNone/>
              <a:tabLst>
                <a:tab pos="0" algn="l"/>
                <a:tab pos="457200" algn="l"/>
                <a:tab pos="914400" algn="l"/>
                <a:tab pos="1371600" algn="l"/>
              </a:tabLst>
            </a:pPr>
            <a:r>
              <a:rPr lang="en-US" altLang="en-US" sz="1500" i="1" baseline="0">
                <a:solidFill>
                  <a:srgbClr val="000000"/>
                </a:solidFill>
                <a:latin typeface="바탕" pitchFamily="16" charset="0"/>
                <a:ea typeface="DejaVu Sans" charset="0"/>
              </a:rPr>
              <a:t>Module 14</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761" name="Title 1"/>
          <p:cNvSpPr>
            <a:spLocks noGrp="1"/>
          </p:cNvSpPr>
          <p:nvPr>
            <p:ph type="title"/>
          </p:nvPr>
        </p:nvSpPr>
        <p:spPr/>
        <p:txBody>
          <a:bodyPr/>
          <a:lstStyle/>
          <a:p>
            <a:r>
              <a:rPr lang="en-US" altLang="zh-CN" smtClean="0"/>
              <a:t>Click to edit Master title style</a:t>
            </a:r>
            <a:endParaRPr lang="zh-CN" altLang="en-US"/>
          </a:p>
        </p:txBody>
      </p:sp>
      <p:sp>
        <p:nvSpPr>
          <p:cNvPr id="1048762" name="Content Placeholder 2"/>
          <p:cNvSpPr>
            <a:spLocks noGrp="1"/>
          </p:cNvSpPr>
          <p:nvPr>
            <p:ph idx="1"/>
          </p:nvPr>
        </p:nvSpPr>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48763" name="Date Placeholder 1048762"/>
          <p:cNvSpPr>
            <a:spLocks noGrp="1"/>
          </p:cNvSpPr>
          <p:nvPr>
            <p:ph type="dt"/>
          </p:nvPr>
        </p:nvSpPr>
        <p:spPr>
          <a:xfrm>
            <a:off x="9525" y="6286500"/>
            <a:ext cx="4103687" cy="455612"/>
          </a:xfrm>
          <a:prstGeom prst="rect">
            <a:avLst/>
          </a:prstGeom>
          <a:noFill/>
          <a:ln>
            <a:noFill/>
          </a:ln>
        </p:spPr>
        <p:txBody>
          <a:bodyPr vert="horz" lIns="91440" tIns="45720" rIns="91440" bIns="45720" anchor="b"/>
          <a:lstStyle>
            <a:lvl1pPr marL="0" indent="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1pPr>
            <a:lvl2pPr marL="742950" indent="-28575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2pPr>
            <a:lvl3pPr marL="11430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3pPr>
            <a:lvl4pPr marL="16002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4pPr>
            <a:lvl5pPr marL="20574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5pPr>
          </a:lstStyle>
          <a:p>
            <a:pPr lvl="0" algn="l" rtl="0" eaLnBrk="1" hangingPunct="1">
              <a:lnSpc>
                <a:spcPct val="100000"/>
              </a:lnSpc>
              <a:spcBef>
                <a:spcPct val="0"/>
              </a:spcBef>
              <a:spcAft>
                <a:spcPct val="0"/>
              </a:spcAft>
              <a:buFontTx/>
              <a:buNone/>
              <a:tabLst>
                <a:tab pos="0" algn="l"/>
                <a:tab pos="457200" algn="l"/>
                <a:tab pos="914400" algn="l"/>
                <a:tab pos="1371600" algn="l"/>
                <a:tab pos="1828800" algn="l"/>
                <a:tab pos="2286000" algn="l"/>
                <a:tab pos="2743200" algn="l"/>
                <a:tab pos="3200400" algn="l"/>
                <a:tab pos="3657600" algn="l"/>
              </a:tabLst>
            </a:pPr>
            <a:r>
              <a:rPr lang="en-US" altLang="en-US" sz="1500" i="1" baseline="0">
                <a:solidFill>
                  <a:srgbClr val="000000"/>
                </a:solidFill>
                <a:latin typeface="바탕" pitchFamily="16" charset="0"/>
                <a:ea typeface="DejaVu Sans" charset="0"/>
              </a:rPr>
              <a:t>Tier I : Background Information</a:t>
            </a:r>
          </a:p>
        </p:txBody>
      </p:sp>
      <p:sp>
        <p:nvSpPr>
          <p:cNvPr id="1048764" name="Footer Placeholder 1048763"/>
          <p:cNvSpPr>
            <a:spLocks noGrp="1"/>
          </p:cNvSpPr>
          <p:nvPr>
            <p:ph type="ftr"/>
          </p:nvPr>
        </p:nvSpPr>
        <p:spPr>
          <a:xfrm>
            <a:off x="7543800" y="6248400"/>
            <a:ext cx="1446212" cy="455612"/>
          </a:xfrm>
          <a:prstGeom prst="rect">
            <a:avLst/>
          </a:prstGeom>
          <a:noFill/>
          <a:ln>
            <a:noFill/>
          </a:ln>
        </p:spPr>
        <p:txBody>
          <a:bodyPr vert="horz" lIns="91440" tIns="45720" rIns="91440" bIns="45720" anchor="b"/>
          <a:lstStyle>
            <a:lvl1pPr marL="0" indent="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1pPr>
            <a:lvl2pPr marL="742950" indent="-28575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2pPr>
            <a:lvl3pPr marL="11430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3pPr>
            <a:lvl4pPr marL="16002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4pPr>
            <a:lvl5pPr marL="20574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5pPr>
          </a:lstStyle>
          <a:p>
            <a:pPr lvl="0" algn="ctr" rtl="0" eaLnBrk="1" hangingPunct="1">
              <a:lnSpc>
                <a:spcPct val="100000"/>
              </a:lnSpc>
              <a:spcBef>
                <a:spcPct val="0"/>
              </a:spcBef>
              <a:spcAft>
                <a:spcPct val="0"/>
              </a:spcAft>
              <a:buFontTx/>
              <a:buNone/>
              <a:tabLst>
                <a:tab pos="0" algn="l"/>
                <a:tab pos="457200" algn="l"/>
                <a:tab pos="914400" algn="l"/>
                <a:tab pos="1371600" algn="l"/>
              </a:tabLst>
            </a:pPr>
            <a:r>
              <a:rPr lang="en-US" altLang="en-US" sz="1500" i="1" baseline="0">
                <a:solidFill>
                  <a:srgbClr val="000000"/>
                </a:solidFill>
                <a:latin typeface="바탕" pitchFamily="16" charset="0"/>
                <a:ea typeface="DejaVu Sans" charset="0"/>
              </a:rPr>
              <a:t>Module 14</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781" name="Title 1"/>
          <p:cNvSpPr>
            <a:spLocks noGrp="1"/>
          </p:cNvSpPr>
          <p:nvPr>
            <p:ph type="title"/>
          </p:nvPr>
        </p:nvSpPr>
        <p:spPr>
          <a:xfrm>
            <a:off x="623887" y="1709738"/>
            <a:ext cx="7886700" cy="2852737"/>
          </a:xfrm>
        </p:spPr>
        <p:txBody>
          <a:bodyPr anchor="b"/>
          <a:lstStyle>
            <a:lvl1pPr>
              <a:defRPr sz="6000"/>
            </a:lvl1pPr>
          </a:lstStyle>
          <a:p>
            <a:r>
              <a:rPr lang="en-US" altLang="zh-CN" smtClean="0"/>
              <a:t>Click to edit Master title style</a:t>
            </a:r>
            <a:endParaRPr lang="zh-CN" altLang="en-US"/>
          </a:p>
        </p:txBody>
      </p:sp>
      <p:sp>
        <p:nvSpPr>
          <p:cNvPr id="1048782" name="Text Placeholder 2"/>
          <p:cNvSpPr>
            <a:spLocks noGrp="1"/>
          </p:cNvSpPr>
          <p:nvPr>
            <p:ph type="body" idx="1"/>
          </p:nvPr>
        </p:nvSpPr>
        <p:spPr>
          <a:xfrm>
            <a:off x="623887"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ltLang="zh-CN" smtClean="0"/>
              <a:t>Click to edit Master text styles</a:t>
            </a:r>
          </a:p>
        </p:txBody>
      </p:sp>
      <p:sp>
        <p:nvSpPr>
          <p:cNvPr id="1048783" name="Date Placeholder 1048782"/>
          <p:cNvSpPr>
            <a:spLocks noGrp="1"/>
          </p:cNvSpPr>
          <p:nvPr>
            <p:ph type="dt"/>
          </p:nvPr>
        </p:nvSpPr>
        <p:spPr>
          <a:xfrm>
            <a:off x="9525" y="6286500"/>
            <a:ext cx="4103687" cy="455612"/>
          </a:xfrm>
          <a:prstGeom prst="rect">
            <a:avLst/>
          </a:prstGeom>
          <a:noFill/>
          <a:ln>
            <a:noFill/>
          </a:ln>
        </p:spPr>
        <p:txBody>
          <a:bodyPr vert="horz" lIns="91440" tIns="45720" rIns="91440" bIns="45720" anchor="b"/>
          <a:lstStyle>
            <a:lvl1pPr marL="0" indent="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1pPr>
            <a:lvl2pPr marL="742950" indent="-28575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2pPr>
            <a:lvl3pPr marL="11430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3pPr>
            <a:lvl4pPr marL="16002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4pPr>
            <a:lvl5pPr marL="20574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5pPr>
          </a:lstStyle>
          <a:p>
            <a:pPr lvl="0" algn="l" rtl="0" eaLnBrk="1" hangingPunct="1">
              <a:lnSpc>
                <a:spcPct val="100000"/>
              </a:lnSpc>
              <a:spcBef>
                <a:spcPct val="0"/>
              </a:spcBef>
              <a:spcAft>
                <a:spcPct val="0"/>
              </a:spcAft>
              <a:buFontTx/>
              <a:buNone/>
              <a:tabLst>
                <a:tab pos="0" algn="l"/>
                <a:tab pos="457200" algn="l"/>
                <a:tab pos="914400" algn="l"/>
                <a:tab pos="1371600" algn="l"/>
                <a:tab pos="1828800" algn="l"/>
                <a:tab pos="2286000" algn="l"/>
                <a:tab pos="2743200" algn="l"/>
                <a:tab pos="3200400" algn="l"/>
                <a:tab pos="3657600" algn="l"/>
              </a:tabLst>
            </a:pPr>
            <a:r>
              <a:rPr lang="en-US" altLang="en-US" sz="1500" i="1" baseline="0">
                <a:solidFill>
                  <a:srgbClr val="000000"/>
                </a:solidFill>
                <a:latin typeface="바탕" pitchFamily="16" charset="0"/>
                <a:ea typeface="DejaVu Sans" charset="0"/>
              </a:rPr>
              <a:t>Tier I : Background Information</a:t>
            </a:r>
          </a:p>
        </p:txBody>
      </p:sp>
      <p:sp>
        <p:nvSpPr>
          <p:cNvPr id="1048784" name="Footer Placeholder 1048783"/>
          <p:cNvSpPr>
            <a:spLocks noGrp="1"/>
          </p:cNvSpPr>
          <p:nvPr>
            <p:ph type="ftr"/>
          </p:nvPr>
        </p:nvSpPr>
        <p:spPr>
          <a:xfrm>
            <a:off x="7543800" y="6248400"/>
            <a:ext cx="1446212" cy="455612"/>
          </a:xfrm>
          <a:prstGeom prst="rect">
            <a:avLst/>
          </a:prstGeom>
          <a:noFill/>
          <a:ln>
            <a:noFill/>
          </a:ln>
        </p:spPr>
        <p:txBody>
          <a:bodyPr vert="horz" lIns="91440" tIns="45720" rIns="91440" bIns="45720" anchor="b"/>
          <a:lstStyle>
            <a:lvl1pPr marL="0" indent="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1pPr>
            <a:lvl2pPr marL="742950" indent="-28575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2pPr>
            <a:lvl3pPr marL="11430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3pPr>
            <a:lvl4pPr marL="16002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4pPr>
            <a:lvl5pPr marL="20574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5pPr>
          </a:lstStyle>
          <a:p>
            <a:pPr lvl="0" algn="ctr" rtl="0" eaLnBrk="1" hangingPunct="1">
              <a:lnSpc>
                <a:spcPct val="100000"/>
              </a:lnSpc>
              <a:spcBef>
                <a:spcPct val="0"/>
              </a:spcBef>
              <a:spcAft>
                <a:spcPct val="0"/>
              </a:spcAft>
              <a:buFontTx/>
              <a:buNone/>
              <a:tabLst>
                <a:tab pos="0" algn="l"/>
                <a:tab pos="457200" algn="l"/>
                <a:tab pos="914400" algn="l"/>
                <a:tab pos="1371600" algn="l"/>
              </a:tabLst>
            </a:pPr>
            <a:r>
              <a:rPr lang="en-US" altLang="en-US" sz="1500" i="1" baseline="0">
                <a:solidFill>
                  <a:srgbClr val="000000"/>
                </a:solidFill>
                <a:latin typeface="바탕" pitchFamily="16" charset="0"/>
                <a:ea typeface="DejaVu Sans" charset="0"/>
              </a:rPr>
              <a:t>Module 14</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749" name="Title 1"/>
          <p:cNvSpPr>
            <a:spLocks noGrp="1"/>
          </p:cNvSpPr>
          <p:nvPr>
            <p:ph type="title"/>
          </p:nvPr>
        </p:nvSpPr>
        <p:spPr/>
        <p:txBody>
          <a:bodyPr/>
          <a:lstStyle/>
          <a:p>
            <a:r>
              <a:rPr lang="en-US" altLang="zh-CN" smtClean="0"/>
              <a:t>Click to edit Master title style</a:t>
            </a:r>
            <a:endParaRPr lang="zh-CN" altLang="en-US"/>
          </a:p>
        </p:txBody>
      </p:sp>
      <p:sp>
        <p:nvSpPr>
          <p:cNvPr id="1048750" name="Content Placeholder 2"/>
          <p:cNvSpPr>
            <a:spLocks noGrp="1"/>
          </p:cNvSpPr>
          <p:nvPr>
            <p:ph sz="half" idx="1"/>
          </p:nvPr>
        </p:nvSpPr>
        <p:spPr>
          <a:xfrm>
            <a:off x="628650" y="1825625"/>
            <a:ext cx="3886200" cy="435133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48751" name="Content Placeholder 3"/>
          <p:cNvSpPr>
            <a:spLocks noGrp="1"/>
          </p:cNvSpPr>
          <p:nvPr>
            <p:ph sz="half" idx="2"/>
          </p:nvPr>
        </p:nvSpPr>
        <p:spPr>
          <a:xfrm>
            <a:off x="4629150" y="1825625"/>
            <a:ext cx="3886200" cy="435133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48752" name="Date Placeholder 1048751"/>
          <p:cNvSpPr>
            <a:spLocks noGrp="1"/>
          </p:cNvSpPr>
          <p:nvPr>
            <p:ph type="dt"/>
          </p:nvPr>
        </p:nvSpPr>
        <p:spPr>
          <a:xfrm>
            <a:off x="9525" y="6286500"/>
            <a:ext cx="4103687" cy="455612"/>
          </a:xfrm>
          <a:prstGeom prst="rect">
            <a:avLst/>
          </a:prstGeom>
          <a:noFill/>
          <a:ln>
            <a:noFill/>
          </a:ln>
        </p:spPr>
        <p:txBody>
          <a:bodyPr vert="horz" lIns="91440" tIns="45720" rIns="91440" bIns="45720" anchor="b"/>
          <a:lstStyle>
            <a:lvl1pPr marL="0" indent="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1pPr>
            <a:lvl2pPr marL="742950" indent="-28575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2pPr>
            <a:lvl3pPr marL="11430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3pPr>
            <a:lvl4pPr marL="16002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4pPr>
            <a:lvl5pPr marL="20574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5pPr>
          </a:lstStyle>
          <a:p>
            <a:pPr lvl="0" algn="l" rtl="0" eaLnBrk="1" hangingPunct="1">
              <a:lnSpc>
                <a:spcPct val="100000"/>
              </a:lnSpc>
              <a:spcBef>
                <a:spcPct val="0"/>
              </a:spcBef>
              <a:spcAft>
                <a:spcPct val="0"/>
              </a:spcAft>
              <a:buFontTx/>
              <a:buNone/>
              <a:tabLst>
                <a:tab pos="0" algn="l"/>
                <a:tab pos="457200" algn="l"/>
                <a:tab pos="914400" algn="l"/>
                <a:tab pos="1371600" algn="l"/>
                <a:tab pos="1828800" algn="l"/>
                <a:tab pos="2286000" algn="l"/>
                <a:tab pos="2743200" algn="l"/>
                <a:tab pos="3200400" algn="l"/>
                <a:tab pos="3657600" algn="l"/>
              </a:tabLst>
            </a:pPr>
            <a:r>
              <a:rPr lang="en-US" altLang="en-US" sz="1500" i="1" baseline="0">
                <a:solidFill>
                  <a:srgbClr val="000000"/>
                </a:solidFill>
                <a:latin typeface="바탕" pitchFamily="16" charset="0"/>
                <a:ea typeface="DejaVu Sans" charset="0"/>
              </a:rPr>
              <a:t>Tier I : Background Information</a:t>
            </a:r>
          </a:p>
        </p:txBody>
      </p:sp>
      <p:sp>
        <p:nvSpPr>
          <p:cNvPr id="1048753" name="Footer Placeholder 1048752"/>
          <p:cNvSpPr>
            <a:spLocks noGrp="1"/>
          </p:cNvSpPr>
          <p:nvPr>
            <p:ph type="ftr"/>
          </p:nvPr>
        </p:nvSpPr>
        <p:spPr>
          <a:xfrm>
            <a:off x="7543800" y="6248400"/>
            <a:ext cx="1446212" cy="455612"/>
          </a:xfrm>
          <a:prstGeom prst="rect">
            <a:avLst/>
          </a:prstGeom>
          <a:noFill/>
          <a:ln>
            <a:noFill/>
          </a:ln>
        </p:spPr>
        <p:txBody>
          <a:bodyPr vert="horz" lIns="91440" tIns="45720" rIns="91440" bIns="45720" anchor="b"/>
          <a:lstStyle>
            <a:lvl1pPr marL="0" indent="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1pPr>
            <a:lvl2pPr marL="742950" indent="-28575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2pPr>
            <a:lvl3pPr marL="11430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3pPr>
            <a:lvl4pPr marL="16002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4pPr>
            <a:lvl5pPr marL="20574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5pPr>
          </a:lstStyle>
          <a:p>
            <a:pPr lvl="0" algn="ctr" rtl="0" eaLnBrk="1" hangingPunct="1">
              <a:lnSpc>
                <a:spcPct val="100000"/>
              </a:lnSpc>
              <a:spcBef>
                <a:spcPct val="0"/>
              </a:spcBef>
              <a:spcAft>
                <a:spcPct val="0"/>
              </a:spcAft>
              <a:buFontTx/>
              <a:buNone/>
              <a:tabLst>
                <a:tab pos="0" algn="l"/>
                <a:tab pos="457200" algn="l"/>
                <a:tab pos="914400" algn="l"/>
                <a:tab pos="1371600" algn="l"/>
              </a:tabLst>
            </a:pPr>
            <a:r>
              <a:rPr lang="en-US" altLang="en-US" sz="1500" i="1" baseline="0">
                <a:solidFill>
                  <a:srgbClr val="000000"/>
                </a:solidFill>
                <a:latin typeface="바탕" pitchFamily="16" charset="0"/>
                <a:ea typeface="DejaVu Sans" charset="0"/>
              </a:rPr>
              <a:t>Module 14</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754" name="Title 1"/>
          <p:cNvSpPr>
            <a:spLocks noGrp="1"/>
          </p:cNvSpPr>
          <p:nvPr>
            <p:ph type="title"/>
          </p:nvPr>
        </p:nvSpPr>
        <p:spPr>
          <a:xfrm>
            <a:off x="629841" y="365125"/>
            <a:ext cx="7886700" cy="1325563"/>
          </a:xfrm>
        </p:spPr>
        <p:txBody>
          <a:bodyPr/>
          <a:lstStyle/>
          <a:p>
            <a:r>
              <a:rPr lang="en-US" altLang="zh-CN" smtClean="0"/>
              <a:t>Click to edit Master title style</a:t>
            </a:r>
            <a:endParaRPr lang="zh-CN" altLang="en-US"/>
          </a:p>
        </p:txBody>
      </p:sp>
      <p:sp>
        <p:nvSpPr>
          <p:cNvPr id="1048755" name="Text Placeholder 2"/>
          <p:cNvSpPr>
            <a:spLocks noGrp="1"/>
          </p:cNvSpPr>
          <p:nvPr>
            <p:ph type="body" idx="1"/>
          </p:nvPr>
        </p:nvSpPr>
        <p:spPr>
          <a:xfrm>
            <a:off x="629841"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1048756" name="Content Placeholder 3"/>
          <p:cNvSpPr>
            <a:spLocks noGrp="1"/>
          </p:cNvSpPr>
          <p:nvPr>
            <p:ph sz="half" idx="2"/>
          </p:nvPr>
        </p:nvSpPr>
        <p:spPr>
          <a:xfrm>
            <a:off x="629841" y="2505075"/>
            <a:ext cx="3868340" cy="368458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48757"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1048758" name="Content Placeholder 5"/>
          <p:cNvSpPr>
            <a:spLocks noGrp="1"/>
          </p:cNvSpPr>
          <p:nvPr>
            <p:ph sz="quarter" idx="4"/>
          </p:nvPr>
        </p:nvSpPr>
        <p:spPr>
          <a:xfrm>
            <a:off x="4629150" y="2505075"/>
            <a:ext cx="3887391" cy="368458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48759" name="Date Placeholder 1048758"/>
          <p:cNvSpPr>
            <a:spLocks noGrp="1"/>
          </p:cNvSpPr>
          <p:nvPr>
            <p:ph type="dt"/>
          </p:nvPr>
        </p:nvSpPr>
        <p:spPr>
          <a:xfrm>
            <a:off x="9525" y="6286500"/>
            <a:ext cx="4103687" cy="455612"/>
          </a:xfrm>
          <a:prstGeom prst="rect">
            <a:avLst/>
          </a:prstGeom>
          <a:noFill/>
          <a:ln>
            <a:noFill/>
          </a:ln>
        </p:spPr>
        <p:txBody>
          <a:bodyPr vert="horz" lIns="91440" tIns="45720" rIns="91440" bIns="45720" anchor="b"/>
          <a:lstStyle>
            <a:lvl1pPr marL="0" indent="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1pPr>
            <a:lvl2pPr marL="742950" indent="-28575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2pPr>
            <a:lvl3pPr marL="11430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3pPr>
            <a:lvl4pPr marL="16002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4pPr>
            <a:lvl5pPr marL="20574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5pPr>
          </a:lstStyle>
          <a:p>
            <a:pPr lvl="0" algn="l" rtl="0" eaLnBrk="1" hangingPunct="1">
              <a:lnSpc>
                <a:spcPct val="100000"/>
              </a:lnSpc>
              <a:spcBef>
                <a:spcPct val="0"/>
              </a:spcBef>
              <a:spcAft>
                <a:spcPct val="0"/>
              </a:spcAft>
              <a:buFontTx/>
              <a:buNone/>
              <a:tabLst>
                <a:tab pos="0" algn="l"/>
                <a:tab pos="457200" algn="l"/>
                <a:tab pos="914400" algn="l"/>
                <a:tab pos="1371600" algn="l"/>
                <a:tab pos="1828800" algn="l"/>
                <a:tab pos="2286000" algn="l"/>
                <a:tab pos="2743200" algn="l"/>
                <a:tab pos="3200400" algn="l"/>
                <a:tab pos="3657600" algn="l"/>
              </a:tabLst>
            </a:pPr>
            <a:r>
              <a:rPr lang="en-US" altLang="en-US" sz="1500" i="1" baseline="0">
                <a:solidFill>
                  <a:srgbClr val="000000"/>
                </a:solidFill>
                <a:latin typeface="바탕" pitchFamily="16" charset="0"/>
                <a:ea typeface="DejaVu Sans" charset="0"/>
              </a:rPr>
              <a:t>Tier I : Background Information</a:t>
            </a:r>
          </a:p>
        </p:txBody>
      </p:sp>
      <p:sp>
        <p:nvSpPr>
          <p:cNvPr id="1048760" name="Footer Placeholder 1048759"/>
          <p:cNvSpPr>
            <a:spLocks noGrp="1"/>
          </p:cNvSpPr>
          <p:nvPr>
            <p:ph type="ftr"/>
          </p:nvPr>
        </p:nvSpPr>
        <p:spPr>
          <a:xfrm>
            <a:off x="7543800" y="6248400"/>
            <a:ext cx="1446212" cy="455612"/>
          </a:xfrm>
          <a:prstGeom prst="rect">
            <a:avLst/>
          </a:prstGeom>
          <a:noFill/>
          <a:ln>
            <a:noFill/>
          </a:ln>
        </p:spPr>
        <p:txBody>
          <a:bodyPr vert="horz" lIns="91440" tIns="45720" rIns="91440" bIns="45720" anchor="b"/>
          <a:lstStyle>
            <a:lvl1pPr marL="0" indent="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1pPr>
            <a:lvl2pPr marL="742950" indent="-28575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2pPr>
            <a:lvl3pPr marL="11430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3pPr>
            <a:lvl4pPr marL="16002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4pPr>
            <a:lvl5pPr marL="20574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5pPr>
          </a:lstStyle>
          <a:p>
            <a:pPr lvl="0" algn="ctr" rtl="0" eaLnBrk="1" hangingPunct="1">
              <a:lnSpc>
                <a:spcPct val="100000"/>
              </a:lnSpc>
              <a:spcBef>
                <a:spcPct val="0"/>
              </a:spcBef>
              <a:spcAft>
                <a:spcPct val="0"/>
              </a:spcAft>
              <a:buFontTx/>
              <a:buNone/>
              <a:tabLst>
                <a:tab pos="0" algn="l"/>
                <a:tab pos="457200" algn="l"/>
                <a:tab pos="914400" algn="l"/>
                <a:tab pos="1371600" algn="l"/>
              </a:tabLst>
            </a:pPr>
            <a:r>
              <a:rPr lang="en-US" altLang="en-US" sz="1500" i="1" baseline="0">
                <a:solidFill>
                  <a:srgbClr val="000000"/>
                </a:solidFill>
                <a:latin typeface="바탕" pitchFamily="16" charset="0"/>
                <a:ea typeface="DejaVu Sans" charset="0"/>
              </a:rPr>
              <a:t>Module 14</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765" name="Title 1"/>
          <p:cNvSpPr>
            <a:spLocks noGrp="1"/>
          </p:cNvSpPr>
          <p:nvPr>
            <p:ph type="title"/>
          </p:nvPr>
        </p:nvSpPr>
        <p:spPr/>
        <p:txBody>
          <a:bodyPr/>
          <a:lstStyle/>
          <a:p>
            <a:r>
              <a:rPr lang="en-US" altLang="zh-CN" smtClean="0"/>
              <a:t>Click to edit Master title style</a:t>
            </a:r>
            <a:endParaRPr lang="zh-CN" altLang="en-US"/>
          </a:p>
        </p:txBody>
      </p:sp>
      <p:sp>
        <p:nvSpPr>
          <p:cNvPr id="1048766" name="Date Placeholder 1048765"/>
          <p:cNvSpPr>
            <a:spLocks noGrp="1"/>
          </p:cNvSpPr>
          <p:nvPr>
            <p:ph type="dt"/>
          </p:nvPr>
        </p:nvSpPr>
        <p:spPr>
          <a:xfrm>
            <a:off x="9525" y="6286500"/>
            <a:ext cx="4103687" cy="455612"/>
          </a:xfrm>
          <a:prstGeom prst="rect">
            <a:avLst/>
          </a:prstGeom>
          <a:noFill/>
          <a:ln>
            <a:noFill/>
          </a:ln>
        </p:spPr>
        <p:txBody>
          <a:bodyPr vert="horz" lIns="91440" tIns="45720" rIns="91440" bIns="45720" anchor="b"/>
          <a:lstStyle>
            <a:lvl1pPr marL="0" indent="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1pPr>
            <a:lvl2pPr marL="742950" indent="-28575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2pPr>
            <a:lvl3pPr marL="11430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3pPr>
            <a:lvl4pPr marL="16002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4pPr>
            <a:lvl5pPr marL="20574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5pPr>
          </a:lstStyle>
          <a:p>
            <a:pPr lvl="0" algn="l" rtl="0" eaLnBrk="1" hangingPunct="1">
              <a:lnSpc>
                <a:spcPct val="100000"/>
              </a:lnSpc>
              <a:spcBef>
                <a:spcPct val="0"/>
              </a:spcBef>
              <a:spcAft>
                <a:spcPct val="0"/>
              </a:spcAft>
              <a:buFontTx/>
              <a:buNone/>
              <a:tabLst>
                <a:tab pos="0" algn="l"/>
                <a:tab pos="457200" algn="l"/>
                <a:tab pos="914400" algn="l"/>
                <a:tab pos="1371600" algn="l"/>
                <a:tab pos="1828800" algn="l"/>
                <a:tab pos="2286000" algn="l"/>
                <a:tab pos="2743200" algn="l"/>
                <a:tab pos="3200400" algn="l"/>
                <a:tab pos="3657600" algn="l"/>
              </a:tabLst>
            </a:pPr>
            <a:r>
              <a:rPr lang="en-US" altLang="en-US" sz="1500" i="1" baseline="0">
                <a:solidFill>
                  <a:srgbClr val="000000"/>
                </a:solidFill>
                <a:latin typeface="바탕" pitchFamily="16" charset="0"/>
                <a:ea typeface="DejaVu Sans" charset="0"/>
              </a:rPr>
              <a:t>Tier I : Background Information</a:t>
            </a:r>
          </a:p>
        </p:txBody>
      </p:sp>
      <p:sp>
        <p:nvSpPr>
          <p:cNvPr id="1048767" name="Footer Placeholder 1048766"/>
          <p:cNvSpPr>
            <a:spLocks noGrp="1"/>
          </p:cNvSpPr>
          <p:nvPr>
            <p:ph type="ftr"/>
          </p:nvPr>
        </p:nvSpPr>
        <p:spPr>
          <a:xfrm>
            <a:off x="7543800" y="6248400"/>
            <a:ext cx="1446212" cy="455612"/>
          </a:xfrm>
          <a:prstGeom prst="rect">
            <a:avLst/>
          </a:prstGeom>
          <a:noFill/>
          <a:ln>
            <a:noFill/>
          </a:ln>
        </p:spPr>
        <p:txBody>
          <a:bodyPr vert="horz" lIns="91440" tIns="45720" rIns="91440" bIns="45720" anchor="b"/>
          <a:lstStyle>
            <a:lvl1pPr marL="0" indent="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1pPr>
            <a:lvl2pPr marL="742950" indent="-28575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2pPr>
            <a:lvl3pPr marL="11430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3pPr>
            <a:lvl4pPr marL="16002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4pPr>
            <a:lvl5pPr marL="20574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5pPr>
          </a:lstStyle>
          <a:p>
            <a:pPr lvl="0" algn="ctr" rtl="0" eaLnBrk="1" hangingPunct="1">
              <a:lnSpc>
                <a:spcPct val="100000"/>
              </a:lnSpc>
              <a:spcBef>
                <a:spcPct val="0"/>
              </a:spcBef>
              <a:spcAft>
                <a:spcPct val="0"/>
              </a:spcAft>
              <a:buFontTx/>
              <a:buNone/>
              <a:tabLst>
                <a:tab pos="0" algn="l"/>
                <a:tab pos="457200" algn="l"/>
                <a:tab pos="914400" algn="l"/>
                <a:tab pos="1371600" algn="l"/>
              </a:tabLst>
            </a:pPr>
            <a:r>
              <a:rPr lang="en-US" altLang="en-US" sz="1500" i="1" baseline="0">
                <a:solidFill>
                  <a:srgbClr val="000000"/>
                </a:solidFill>
                <a:latin typeface="바탕" pitchFamily="16" charset="0"/>
                <a:ea typeface="DejaVu Sans" charset="0"/>
              </a:rPr>
              <a:t>Module 14</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642" name="Date Placeholder 1048641"/>
          <p:cNvSpPr>
            <a:spLocks noGrp="1"/>
          </p:cNvSpPr>
          <p:nvPr>
            <p:ph type="dt"/>
          </p:nvPr>
        </p:nvSpPr>
        <p:spPr>
          <a:xfrm>
            <a:off x="9525" y="6286500"/>
            <a:ext cx="4103687" cy="455612"/>
          </a:xfrm>
          <a:prstGeom prst="rect">
            <a:avLst/>
          </a:prstGeom>
          <a:noFill/>
          <a:ln>
            <a:noFill/>
          </a:ln>
        </p:spPr>
        <p:txBody>
          <a:bodyPr vert="horz" lIns="91440" tIns="45720" rIns="91440" bIns="45720" anchor="b"/>
          <a:lstStyle>
            <a:lvl1pPr marL="0" indent="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1pPr>
            <a:lvl2pPr marL="742950" indent="-28575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2pPr>
            <a:lvl3pPr marL="11430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3pPr>
            <a:lvl4pPr marL="16002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4pPr>
            <a:lvl5pPr marL="20574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5pPr>
          </a:lstStyle>
          <a:p>
            <a:pPr lvl="0" algn="l" rtl="0" eaLnBrk="1" hangingPunct="1">
              <a:lnSpc>
                <a:spcPct val="100000"/>
              </a:lnSpc>
              <a:spcBef>
                <a:spcPct val="0"/>
              </a:spcBef>
              <a:spcAft>
                <a:spcPct val="0"/>
              </a:spcAft>
              <a:buFontTx/>
              <a:buNone/>
              <a:tabLst>
                <a:tab pos="0" algn="l"/>
                <a:tab pos="457200" algn="l"/>
                <a:tab pos="914400" algn="l"/>
                <a:tab pos="1371600" algn="l"/>
                <a:tab pos="1828800" algn="l"/>
                <a:tab pos="2286000" algn="l"/>
                <a:tab pos="2743200" algn="l"/>
                <a:tab pos="3200400" algn="l"/>
                <a:tab pos="3657600" algn="l"/>
              </a:tabLst>
            </a:pPr>
            <a:r>
              <a:rPr lang="en-US" altLang="en-US" sz="1500" i="1" baseline="0">
                <a:solidFill>
                  <a:srgbClr val="000000"/>
                </a:solidFill>
                <a:latin typeface="바탕" pitchFamily="16" charset="0"/>
                <a:ea typeface="DejaVu Sans" charset="0"/>
              </a:rPr>
              <a:t>Tier I : Background Information</a:t>
            </a:r>
          </a:p>
        </p:txBody>
      </p:sp>
      <p:sp>
        <p:nvSpPr>
          <p:cNvPr id="1048643" name="Footer Placeholder 1048642"/>
          <p:cNvSpPr>
            <a:spLocks noGrp="1"/>
          </p:cNvSpPr>
          <p:nvPr>
            <p:ph type="ftr"/>
          </p:nvPr>
        </p:nvSpPr>
        <p:spPr>
          <a:xfrm>
            <a:off x="7543800" y="6248400"/>
            <a:ext cx="1446212" cy="455612"/>
          </a:xfrm>
          <a:prstGeom prst="rect">
            <a:avLst/>
          </a:prstGeom>
          <a:noFill/>
          <a:ln>
            <a:noFill/>
          </a:ln>
        </p:spPr>
        <p:txBody>
          <a:bodyPr vert="horz" lIns="91440" tIns="45720" rIns="91440" bIns="45720" anchor="b"/>
          <a:lstStyle>
            <a:lvl1pPr marL="0" indent="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1pPr>
            <a:lvl2pPr marL="742950" indent="-28575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2pPr>
            <a:lvl3pPr marL="11430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3pPr>
            <a:lvl4pPr marL="16002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4pPr>
            <a:lvl5pPr marL="20574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5pPr>
          </a:lstStyle>
          <a:p>
            <a:pPr lvl="0" algn="ctr" rtl="0" eaLnBrk="1" hangingPunct="1">
              <a:lnSpc>
                <a:spcPct val="100000"/>
              </a:lnSpc>
              <a:spcBef>
                <a:spcPct val="0"/>
              </a:spcBef>
              <a:spcAft>
                <a:spcPct val="0"/>
              </a:spcAft>
              <a:buFontTx/>
              <a:buNone/>
              <a:tabLst>
                <a:tab pos="0" algn="l"/>
                <a:tab pos="457200" algn="l"/>
                <a:tab pos="914400" algn="l"/>
                <a:tab pos="1371600" algn="l"/>
              </a:tabLst>
            </a:pPr>
            <a:r>
              <a:rPr lang="en-US" altLang="en-US" sz="1500" i="1" baseline="0">
                <a:solidFill>
                  <a:srgbClr val="000000"/>
                </a:solidFill>
                <a:latin typeface="바탕" pitchFamily="16" charset="0"/>
                <a:ea typeface="DejaVu Sans" charset="0"/>
              </a:rPr>
              <a:t>Module 14</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789" name="Title 1"/>
          <p:cNvSpPr>
            <a:spLocks noGrp="1"/>
          </p:cNvSpPr>
          <p:nvPr>
            <p:ph type="title"/>
          </p:nvPr>
        </p:nvSpPr>
        <p:spPr>
          <a:xfrm>
            <a:off x="629841" y="457200"/>
            <a:ext cx="2949177" cy="1600200"/>
          </a:xfrm>
        </p:spPr>
        <p:txBody>
          <a:bodyPr anchor="b"/>
          <a:lstStyle>
            <a:lvl1pPr>
              <a:defRPr sz="3200"/>
            </a:lvl1pPr>
          </a:lstStyle>
          <a:p>
            <a:r>
              <a:rPr lang="en-US" altLang="zh-CN" smtClean="0"/>
              <a:t>Click to edit Master title style</a:t>
            </a:r>
            <a:endParaRPr lang="zh-CN" altLang="en-US"/>
          </a:p>
        </p:txBody>
      </p:sp>
      <p:sp>
        <p:nvSpPr>
          <p:cNvPr id="1048790" name="Text Placeholder 3"/>
          <p:cNvSpPr>
            <a:spLocks noGrp="1"/>
          </p:cNvSpPr>
          <p:nvPr>
            <p:ph type="body" sz="half" idx="2"/>
          </p:nvPr>
        </p:nvSpPr>
        <p:spPr>
          <a:xfrm>
            <a:off x="629841" y="2057400"/>
            <a:ext cx="294917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1048791" name="Content Placeholder 2"/>
          <p:cNvSpPr>
            <a:spLocks noGrp="1"/>
          </p:cNvSpPr>
          <p:nvPr>
            <p:ph idx="1"/>
          </p:nvPr>
        </p:nvSpPr>
        <p:spPr>
          <a:xfrm>
            <a:off x="3887391" y="987424"/>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48792" name="Date Placeholder 1048791"/>
          <p:cNvSpPr>
            <a:spLocks noGrp="1"/>
          </p:cNvSpPr>
          <p:nvPr>
            <p:ph type="dt"/>
          </p:nvPr>
        </p:nvSpPr>
        <p:spPr>
          <a:xfrm>
            <a:off x="9525" y="6286500"/>
            <a:ext cx="4103687" cy="455612"/>
          </a:xfrm>
          <a:prstGeom prst="rect">
            <a:avLst/>
          </a:prstGeom>
          <a:noFill/>
          <a:ln>
            <a:noFill/>
          </a:ln>
        </p:spPr>
        <p:txBody>
          <a:bodyPr vert="horz" lIns="91440" tIns="45720" rIns="91440" bIns="45720" anchor="b"/>
          <a:lstStyle>
            <a:lvl1pPr marL="0" indent="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1pPr>
            <a:lvl2pPr marL="742950" indent="-28575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2pPr>
            <a:lvl3pPr marL="11430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3pPr>
            <a:lvl4pPr marL="16002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4pPr>
            <a:lvl5pPr marL="20574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5pPr>
          </a:lstStyle>
          <a:p>
            <a:pPr lvl="0" algn="l" rtl="0" eaLnBrk="1" hangingPunct="1">
              <a:lnSpc>
                <a:spcPct val="100000"/>
              </a:lnSpc>
              <a:spcBef>
                <a:spcPct val="0"/>
              </a:spcBef>
              <a:spcAft>
                <a:spcPct val="0"/>
              </a:spcAft>
              <a:buFontTx/>
              <a:buNone/>
              <a:tabLst>
                <a:tab pos="0" algn="l"/>
                <a:tab pos="457200" algn="l"/>
                <a:tab pos="914400" algn="l"/>
                <a:tab pos="1371600" algn="l"/>
                <a:tab pos="1828800" algn="l"/>
                <a:tab pos="2286000" algn="l"/>
                <a:tab pos="2743200" algn="l"/>
                <a:tab pos="3200400" algn="l"/>
                <a:tab pos="3657600" algn="l"/>
              </a:tabLst>
            </a:pPr>
            <a:r>
              <a:rPr lang="en-US" altLang="en-US" sz="1500" i="1" baseline="0">
                <a:solidFill>
                  <a:srgbClr val="000000"/>
                </a:solidFill>
                <a:latin typeface="바탕" pitchFamily="16" charset="0"/>
                <a:ea typeface="DejaVu Sans" charset="0"/>
              </a:rPr>
              <a:t>Tier I : Background Information</a:t>
            </a:r>
          </a:p>
        </p:txBody>
      </p:sp>
      <p:sp>
        <p:nvSpPr>
          <p:cNvPr id="1048793" name="Footer Placeholder 1048792"/>
          <p:cNvSpPr>
            <a:spLocks noGrp="1"/>
          </p:cNvSpPr>
          <p:nvPr>
            <p:ph type="ftr"/>
          </p:nvPr>
        </p:nvSpPr>
        <p:spPr>
          <a:xfrm>
            <a:off x="7543800" y="6248400"/>
            <a:ext cx="1446212" cy="455612"/>
          </a:xfrm>
          <a:prstGeom prst="rect">
            <a:avLst/>
          </a:prstGeom>
          <a:noFill/>
          <a:ln>
            <a:noFill/>
          </a:ln>
        </p:spPr>
        <p:txBody>
          <a:bodyPr vert="horz" lIns="91440" tIns="45720" rIns="91440" bIns="45720" anchor="b"/>
          <a:lstStyle>
            <a:lvl1pPr marL="0" indent="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1pPr>
            <a:lvl2pPr marL="742950" indent="-28575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2pPr>
            <a:lvl3pPr marL="11430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3pPr>
            <a:lvl4pPr marL="16002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4pPr>
            <a:lvl5pPr marL="20574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5pPr>
          </a:lstStyle>
          <a:p>
            <a:pPr lvl="0" algn="ctr" rtl="0" eaLnBrk="1" hangingPunct="1">
              <a:lnSpc>
                <a:spcPct val="100000"/>
              </a:lnSpc>
              <a:spcBef>
                <a:spcPct val="0"/>
              </a:spcBef>
              <a:spcAft>
                <a:spcPct val="0"/>
              </a:spcAft>
              <a:buFontTx/>
              <a:buNone/>
              <a:tabLst>
                <a:tab pos="0" algn="l"/>
                <a:tab pos="457200" algn="l"/>
                <a:tab pos="914400" algn="l"/>
                <a:tab pos="1371600" algn="l"/>
              </a:tabLst>
            </a:pPr>
            <a:r>
              <a:rPr lang="en-US" altLang="en-US" sz="1500" i="1" baseline="0">
                <a:solidFill>
                  <a:srgbClr val="000000"/>
                </a:solidFill>
                <a:latin typeface="바탕" pitchFamily="16" charset="0"/>
                <a:ea typeface="DejaVu Sans" charset="0"/>
              </a:rPr>
              <a:t>Module 14</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776" name="Title 1"/>
          <p:cNvSpPr>
            <a:spLocks noGrp="1"/>
          </p:cNvSpPr>
          <p:nvPr>
            <p:ph type="title"/>
          </p:nvPr>
        </p:nvSpPr>
        <p:spPr>
          <a:xfrm>
            <a:off x="629841" y="457200"/>
            <a:ext cx="2949177" cy="1600200"/>
          </a:xfrm>
        </p:spPr>
        <p:txBody>
          <a:bodyPr anchor="b"/>
          <a:lstStyle>
            <a:lvl1pPr>
              <a:defRPr sz="3200"/>
            </a:lvl1pPr>
          </a:lstStyle>
          <a:p>
            <a:r>
              <a:rPr lang="en-US" altLang="zh-CN" smtClean="0"/>
              <a:t>Click to edit Master title style</a:t>
            </a:r>
            <a:endParaRPr lang="zh-CN" altLang="en-US"/>
          </a:p>
        </p:txBody>
      </p:sp>
      <p:sp>
        <p:nvSpPr>
          <p:cNvPr id="1048777" name="Text Placeholder 3"/>
          <p:cNvSpPr>
            <a:spLocks noGrp="1"/>
          </p:cNvSpPr>
          <p:nvPr>
            <p:ph type="body" sz="half" idx="2"/>
          </p:nvPr>
        </p:nvSpPr>
        <p:spPr>
          <a:xfrm>
            <a:off x="629841" y="2057400"/>
            <a:ext cx="294917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1048778" name="Picture Placeholder 2"/>
          <p:cNvSpPr>
            <a:spLocks noGrp="1"/>
          </p:cNvSpPr>
          <p:nvPr>
            <p:ph type="pic" idx="1"/>
          </p:nvPr>
        </p:nvSpPr>
        <p:spPr>
          <a:xfrm>
            <a:off x="3887391" y="987424"/>
            <a:ext cx="4629150" cy="4873625"/>
          </a:xfrm>
        </p:spPr>
        <p:txBody>
          <a:bodyPr/>
          <a:lstStyle>
            <a:lvl1pPr marL="0" indent="0">
              <a:buNone/>
              <a:defRPr sz="3200"/>
            </a:lvl1pPr>
            <a:lvl2pPr marL="457200" indent="0">
              <a:buNone/>
              <a:defRPr sz="28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1048779" name="Date Placeholder 1048778"/>
          <p:cNvSpPr>
            <a:spLocks noGrp="1"/>
          </p:cNvSpPr>
          <p:nvPr>
            <p:ph type="dt"/>
          </p:nvPr>
        </p:nvSpPr>
        <p:spPr>
          <a:xfrm>
            <a:off x="9525" y="6286500"/>
            <a:ext cx="4103687" cy="455612"/>
          </a:xfrm>
          <a:prstGeom prst="rect">
            <a:avLst/>
          </a:prstGeom>
          <a:noFill/>
          <a:ln>
            <a:noFill/>
          </a:ln>
        </p:spPr>
        <p:txBody>
          <a:bodyPr vert="horz" lIns="91440" tIns="45720" rIns="91440" bIns="45720" anchor="b"/>
          <a:lstStyle>
            <a:lvl1pPr marL="0" indent="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1pPr>
            <a:lvl2pPr marL="742950" indent="-28575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2pPr>
            <a:lvl3pPr marL="11430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3pPr>
            <a:lvl4pPr marL="16002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4pPr>
            <a:lvl5pPr marL="20574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5pPr>
          </a:lstStyle>
          <a:p>
            <a:pPr lvl="0" algn="l" rtl="0" eaLnBrk="1" hangingPunct="1">
              <a:lnSpc>
                <a:spcPct val="100000"/>
              </a:lnSpc>
              <a:spcBef>
                <a:spcPct val="0"/>
              </a:spcBef>
              <a:spcAft>
                <a:spcPct val="0"/>
              </a:spcAft>
              <a:buFontTx/>
              <a:buNone/>
              <a:tabLst>
                <a:tab pos="0" algn="l"/>
                <a:tab pos="457200" algn="l"/>
                <a:tab pos="914400" algn="l"/>
                <a:tab pos="1371600" algn="l"/>
                <a:tab pos="1828800" algn="l"/>
                <a:tab pos="2286000" algn="l"/>
                <a:tab pos="2743200" algn="l"/>
                <a:tab pos="3200400" algn="l"/>
                <a:tab pos="3657600" algn="l"/>
              </a:tabLst>
            </a:pPr>
            <a:r>
              <a:rPr lang="en-US" altLang="en-US" sz="1500" i="1" baseline="0">
                <a:solidFill>
                  <a:srgbClr val="000000"/>
                </a:solidFill>
                <a:latin typeface="바탕" pitchFamily="16" charset="0"/>
                <a:ea typeface="DejaVu Sans" charset="0"/>
              </a:rPr>
              <a:t>Tier I : Background Information</a:t>
            </a:r>
          </a:p>
        </p:txBody>
      </p:sp>
      <p:sp>
        <p:nvSpPr>
          <p:cNvPr id="1048780" name="Footer Placeholder 1048779"/>
          <p:cNvSpPr>
            <a:spLocks noGrp="1"/>
          </p:cNvSpPr>
          <p:nvPr>
            <p:ph type="ftr"/>
          </p:nvPr>
        </p:nvSpPr>
        <p:spPr>
          <a:xfrm>
            <a:off x="7543800" y="6248400"/>
            <a:ext cx="1446212" cy="455612"/>
          </a:xfrm>
          <a:prstGeom prst="rect">
            <a:avLst/>
          </a:prstGeom>
          <a:noFill/>
          <a:ln>
            <a:noFill/>
          </a:ln>
        </p:spPr>
        <p:txBody>
          <a:bodyPr vert="horz" lIns="91440" tIns="45720" rIns="91440" bIns="45720" anchor="b"/>
          <a:lstStyle>
            <a:lvl1pPr marL="0" indent="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1pPr>
            <a:lvl2pPr marL="742950" indent="-28575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2pPr>
            <a:lvl3pPr marL="11430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3pPr>
            <a:lvl4pPr marL="16002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4pPr>
            <a:lvl5pPr marL="20574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5pPr>
          </a:lstStyle>
          <a:p>
            <a:pPr lvl="0" algn="ctr" rtl="0" eaLnBrk="1" hangingPunct="1">
              <a:lnSpc>
                <a:spcPct val="100000"/>
              </a:lnSpc>
              <a:spcBef>
                <a:spcPct val="0"/>
              </a:spcBef>
              <a:spcAft>
                <a:spcPct val="0"/>
              </a:spcAft>
              <a:buFontTx/>
              <a:buNone/>
              <a:tabLst>
                <a:tab pos="0" algn="l"/>
                <a:tab pos="457200" algn="l"/>
                <a:tab pos="914400" algn="l"/>
                <a:tab pos="1371600" algn="l"/>
              </a:tabLst>
            </a:pPr>
            <a:r>
              <a:rPr lang="en-US" altLang="en-US" sz="1500" i="1" baseline="0">
                <a:solidFill>
                  <a:srgbClr val="000000"/>
                </a:solidFill>
                <a:latin typeface="바탕" pitchFamily="16" charset="0"/>
                <a:ea typeface="DejaVu Sans" charset="0"/>
              </a:rPr>
              <a:t>Module 14</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AEAEA"/>
        </a:solidFill>
        <a:effectLst/>
      </p:bgPr>
    </p:bg>
    <p:spTree>
      <p:nvGrpSpPr>
        <p:cNvPr id="1" name=""/>
        <p:cNvGrpSpPr/>
        <p:nvPr/>
      </p:nvGrpSpPr>
      <p:grpSpPr>
        <a:xfrm>
          <a:off x="0" y="0"/>
          <a:ext cx="0" cy="0"/>
          <a:chOff x="0" y="0"/>
          <a:chExt cx="0" cy="0"/>
        </a:xfrm>
      </p:grpSpPr>
      <p:grpSp>
        <p:nvGrpSpPr>
          <p:cNvPr id="17" name="Group 16"/>
          <p:cNvGrpSpPr/>
          <p:nvPr/>
        </p:nvGrpSpPr>
        <p:grpSpPr>
          <a:xfrm>
            <a:off x="0" y="0"/>
            <a:ext cx="9145588" cy="6865937"/>
            <a:chOff x="0" y="0"/>
            <a:chExt cx="5761" cy="4325"/>
          </a:xfrm>
        </p:grpSpPr>
        <p:sp>
          <p:nvSpPr>
            <p:cNvPr id="1048576" name="Rectangle 1048575"/>
            <p:cNvSpPr/>
            <p:nvPr/>
          </p:nvSpPr>
          <p:spPr>
            <a:xfrm>
              <a:off x="0" y="0"/>
              <a:ext cx="47" cy="4319"/>
            </a:xfrm>
            <a:prstGeom prst="rect">
              <a:avLst/>
            </a:prstGeom>
            <a:solidFill>
              <a:srgbClr val="DDDDDD"/>
            </a:solidFill>
            <a:ln>
              <a:noFill/>
            </a:ln>
          </p:spPr>
        </p:sp>
        <p:sp>
          <p:nvSpPr>
            <p:cNvPr id="1048577" name="Rectangle 1048576"/>
            <p:cNvSpPr/>
            <p:nvPr/>
          </p:nvSpPr>
          <p:spPr>
            <a:xfrm>
              <a:off x="96" y="6"/>
              <a:ext cx="47" cy="4319"/>
            </a:xfrm>
            <a:prstGeom prst="rect">
              <a:avLst/>
            </a:prstGeom>
            <a:solidFill>
              <a:srgbClr val="DDDDDD"/>
            </a:solidFill>
            <a:ln>
              <a:noFill/>
            </a:ln>
          </p:spPr>
        </p:sp>
        <p:sp>
          <p:nvSpPr>
            <p:cNvPr id="1048578" name="Rectangle 1048577"/>
            <p:cNvSpPr/>
            <p:nvPr/>
          </p:nvSpPr>
          <p:spPr>
            <a:xfrm>
              <a:off x="192" y="6"/>
              <a:ext cx="47" cy="4319"/>
            </a:xfrm>
            <a:prstGeom prst="rect">
              <a:avLst/>
            </a:prstGeom>
            <a:solidFill>
              <a:srgbClr val="DDDDDD"/>
            </a:solidFill>
            <a:ln>
              <a:noFill/>
            </a:ln>
          </p:spPr>
        </p:sp>
        <p:sp>
          <p:nvSpPr>
            <p:cNvPr id="1048579" name="Rectangle 1048578"/>
            <p:cNvSpPr/>
            <p:nvPr/>
          </p:nvSpPr>
          <p:spPr>
            <a:xfrm>
              <a:off x="288" y="6"/>
              <a:ext cx="47" cy="4319"/>
            </a:xfrm>
            <a:prstGeom prst="rect">
              <a:avLst/>
            </a:prstGeom>
            <a:solidFill>
              <a:srgbClr val="DDDDDD"/>
            </a:solidFill>
            <a:ln>
              <a:noFill/>
            </a:ln>
          </p:spPr>
        </p:sp>
        <p:sp>
          <p:nvSpPr>
            <p:cNvPr id="1048580" name="Rectangle 1048579"/>
            <p:cNvSpPr/>
            <p:nvPr/>
          </p:nvSpPr>
          <p:spPr>
            <a:xfrm>
              <a:off x="384" y="6"/>
              <a:ext cx="47" cy="4319"/>
            </a:xfrm>
            <a:prstGeom prst="rect">
              <a:avLst/>
            </a:prstGeom>
            <a:solidFill>
              <a:srgbClr val="DDDDDD"/>
            </a:solidFill>
            <a:ln>
              <a:noFill/>
            </a:ln>
          </p:spPr>
        </p:sp>
        <p:sp>
          <p:nvSpPr>
            <p:cNvPr id="1048581" name="Rectangle 1048580"/>
            <p:cNvSpPr/>
            <p:nvPr/>
          </p:nvSpPr>
          <p:spPr>
            <a:xfrm>
              <a:off x="480" y="6"/>
              <a:ext cx="47" cy="4319"/>
            </a:xfrm>
            <a:prstGeom prst="rect">
              <a:avLst/>
            </a:prstGeom>
            <a:solidFill>
              <a:srgbClr val="DDDDDD"/>
            </a:solidFill>
            <a:ln>
              <a:noFill/>
            </a:ln>
          </p:spPr>
        </p:sp>
        <p:sp>
          <p:nvSpPr>
            <p:cNvPr id="1048582" name="Rectangle 1048581"/>
            <p:cNvSpPr/>
            <p:nvPr/>
          </p:nvSpPr>
          <p:spPr>
            <a:xfrm>
              <a:off x="576" y="6"/>
              <a:ext cx="47" cy="4319"/>
            </a:xfrm>
            <a:prstGeom prst="rect">
              <a:avLst/>
            </a:prstGeom>
            <a:solidFill>
              <a:srgbClr val="DDDDDD"/>
            </a:solidFill>
            <a:ln>
              <a:noFill/>
            </a:ln>
          </p:spPr>
        </p:sp>
        <p:sp>
          <p:nvSpPr>
            <p:cNvPr id="1048583" name="Rectangle 1048582"/>
            <p:cNvSpPr/>
            <p:nvPr/>
          </p:nvSpPr>
          <p:spPr>
            <a:xfrm>
              <a:off x="672" y="6"/>
              <a:ext cx="47" cy="4319"/>
            </a:xfrm>
            <a:prstGeom prst="rect">
              <a:avLst/>
            </a:prstGeom>
            <a:solidFill>
              <a:srgbClr val="DDDDDD"/>
            </a:solidFill>
            <a:ln>
              <a:noFill/>
            </a:ln>
          </p:spPr>
        </p:sp>
        <p:sp>
          <p:nvSpPr>
            <p:cNvPr id="1048584" name="Rectangle 1048583"/>
            <p:cNvSpPr/>
            <p:nvPr/>
          </p:nvSpPr>
          <p:spPr>
            <a:xfrm>
              <a:off x="768" y="6"/>
              <a:ext cx="47" cy="4319"/>
            </a:xfrm>
            <a:prstGeom prst="rect">
              <a:avLst/>
            </a:prstGeom>
            <a:solidFill>
              <a:srgbClr val="DDDDDD"/>
            </a:solidFill>
            <a:ln>
              <a:noFill/>
            </a:ln>
          </p:spPr>
        </p:sp>
        <p:sp>
          <p:nvSpPr>
            <p:cNvPr id="1048585" name="Rectangle 1048584"/>
            <p:cNvSpPr/>
            <p:nvPr/>
          </p:nvSpPr>
          <p:spPr>
            <a:xfrm>
              <a:off x="864" y="6"/>
              <a:ext cx="47" cy="4319"/>
            </a:xfrm>
            <a:prstGeom prst="rect">
              <a:avLst/>
            </a:prstGeom>
            <a:solidFill>
              <a:srgbClr val="DDDDDD"/>
            </a:solidFill>
            <a:ln>
              <a:noFill/>
            </a:ln>
          </p:spPr>
        </p:sp>
        <p:sp>
          <p:nvSpPr>
            <p:cNvPr id="1048586" name="Rectangle 1048585"/>
            <p:cNvSpPr/>
            <p:nvPr/>
          </p:nvSpPr>
          <p:spPr>
            <a:xfrm>
              <a:off x="960" y="6"/>
              <a:ext cx="47" cy="4319"/>
            </a:xfrm>
            <a:prstGeom prst="rect">
              <a:avLst/>
            </a:prstGeom>
            <a:solidFill>
              <a:srgbClr val="DDDDDD"/>
            </a:solidFill>
            <a:ln>
              <a:noFill/>
            </a:ln>
          </p:spPr>
        </p:sp>
        <p:sp>
          <p:nvSpPr>
            <p:cNvPr id="1048587" name="Rectangle 1048586"/>
            <p:cNvSpPr/>
            <p:nvPr/>
          </p:nvSpPr>
          <p:spPr>
            <a:xfrm>
              <a:off x="1056" y="6"/>
              <a:ext cx="47" cy="4319"/>
            </a:xfrm>
            <a:prstGeom prst="rect">
              <a:avLst/>
            </a:prstGeom>
            <a:solidFill>
              <a:srgbClr val="DDDDDD"/>
            </a:solidFill>
            <a:ln>
              <a:noFill/>
            </a:ln>
          </p:spPr>
        </p:sp>
        <p:sp>
          <p:nvSpPr>
            <p:cNvPr id="1048588" name="Rectangle 1048587"/>
            <p:cNvSpPr/>
            <p:nvPr/>
          </p:nvSpPr>
          <p:spPr>
            <a:xfrm>
              <a:off x="1152" y="6"/>
              <a:ext cx="47" cy="4319"/>
            </a:xfrm>
            <a:prstGeom prst="rect">
              <a:avLst/>
            </a:prstGeom>
            <a:solidFill>
              <a:srgbClr val="DDDDDD"/>
            </a:solidFill>
            <a:ln>
              <a:noFill/>
            </a:ln>
          </p:spPr>
        </p:sp>
        <p:sp>
          <p:nvSpPr>
            <p:cNvPr id="1048589" name="Rectangle 1048588"/>
            <p:cNvSpPr/>
            <p:nvPr/>
          </p:nvSpPr>
          <p:spPr>
            <a:xfrm>
              <a:off x="1248" y="6"/>
              <a:ext cx="47" cy="4319"/>
            </a:xfrm>
            <a:prstGeom prst="rect">
              <a:avLst/>
            </a:prstGeom>
            <a:solidFill>
              <a:srgbClr val="DDDDDD"/>
            </a:solidFill>
            <a:ln>
              <a:noFill/>
            </a:ln>
          </p:spPr>
        </p:sp>
        <p:sp>
          <p:nvSpPr>
            <p:cNvPr id="1048590" name="Rectangle 1048589"/>
            <p:cNvSpPr/>
            <p:nvPr/>
          </p:nvSpPr>
          <p:spPr>
            <a:xfrm>
              <a:off x="1344" y="6"/>
              <a:ext cx="47" cy="4319"/>
            </a:xfrm>
            <a:prstGeom prst="rect">
              <a:avLst/>
            </a:prstGeom>
            <a:solidFill>
              <a:srgbClr val="DDDDDD"/>
            </a:solidFill>
            <a:ln>
              <a:noFill/>
            </a:ln>
          </p:spPr>
        </p:sp>
        <p:sp>
          <p:nvSpPr>
            <p:cNvPr id="1048591" name="Rectangle 1048590"/>
            <p:cNvSpPr/>
            <p:nvPr/>
          </p:nvSpPr>
          <p:spPr>
            <a:xfrm>
              <a:off x="1440" y="6"/>
              <a:ext cx="47" cy="4319"/>
            </a:xfrm>
            <a:prstGeom prst="rect">
              <a:avLst/>
            </a:prstGeom>
            <a:solidFill>
              <a:srgbClr val="DDDDDD"/>
            </a:solidFill>
            <a:ln>
              <a:noFill/>
            </a:ln>
          </p:spPr>
        </p:sp>
        <p:sp>
          <p:nvSpPr>
            <p:cNvPr id="1048592" name="Rectangle 1048591"/>
            <p:cNvSpPr/>
            <p:nvPr/>
          </p:nvSpPr>
          <p:spPr>
            <a:xfrm>
              <a:off x="1536" y="6"/>
              <a:ext cx="47" cy="4319"/>
            </a:xfrm>
            <a:prstGeom prst="rect">
              <a:avLst/>
            </a:prstGeom>
            <a:solidFill>
              <a:srgbClr val="DDDDDD"/>
            </a:solidFill>
            <a:ln>
              <a:noFill/>
            </a:ln>
          </p:spPr>
        </p:sp>
        <p:sp>
          <p:nvSpPr>
            <p:cNvPr id="1048593" name="Rectangle 1048592"/>
            <p:cNvSpPr/>
            <p:nvPr/>
          </p:nvSpPr>
          <p:spPr>
            <a:xfrm>
              <a:off x="1632" y="6"/>
              <a:ext cx="47" cy="4319"/>
            </a:xfrm>
            <a:prstGeom prst="rect">
              <a:avLst/>
            </a:prstGeom>
            <a:solidFill>
              <a:srgbClr val="DDDDDD"/>
            </a:solidFill>
            <a:ln>
              <a:noFill/>
            </a:ln>
          </p:spPr>
        </p:sp>
        <p:sp>
          <p:nvSpPr>
            <p:cNvPr id="1048594" name="Rectangle 1048593"/>
            <p:cNvSpPr/>
            <p:nvPr/>
          </p:nvSpPr>
          <p:spPr>
            <a:xfrm>
              <a:off x="1728" y="6"/>
              <a:ext cx="47" cy="4319"/>
            </a:xfrm>
            <a:prstGeom prst="rect">
              <a:avLst/>
            </a:prstGeom>
            <a:solidFill>
              <a:srgbClr val="DDDDDD"/>
            </a:solidFill>
            <a:ln>
              <a:noFill/>
            </a:ln>
          </p:spPr>
        </p:sp>
        <p:sp>
          <p:nvSpPr>
            <p:cNvPr id="1048595" name="Rectangle 1048594"/>
            <p:cNvSpPr/>
            <p:nvPr/>
          </p:nvSpPr>
          <p:spPr>
            <a:xfrm>
              <a:off x="1824" y="6"/>
              <a:ext cx="47" cy="4319"/>
            </a:xfrm>
            <a:prstGeom prst="rect">
              <a:avLst/>
            </a:prstGeom>
            <a:solidFill>
              <a:srgbClr val="DDDDDD"/>
            </a:solidFill>
            <a:ln>
              <a:noFill/>
            </a:ln>
          </p:spPr>
        </p:sp>
        <p:sp>
          <p:nvSpPr>
            <p:cNvPr id="1048596" name="Rectangle 1048595"/>
            <p:cNvSpPr/>
            <p:nvPr/>
          </p:nvSpPr>
          <p:spPr>
            <a:xfrm>
              <a:off x="1920" y="6"/>
              <a:ext cx="47" cy="4319"/>
            </a:xfrm>
            <a:prstGeom prst="rect">
              <a:avLst/>
            </a:prstGeom>
            <a:solidFill>
              <a:srgbClr val="DDDDDD"/>
            </a:solidFill>
            <a:ln>
              <a:noFill/>
            </a:ln>
          </p:spPr>
        </p:sp>
        <p:sp>
          <p:nvSpPr>
            <p:cNvPr id="1048597" name="Rectangle 1048596"/>
            <p:cNvSpPr/>
            <p:nvPr/>
          </p:nvSpPr>
          <p:spPr>
            <a:xfrm>
              <a:off x="2016" y="6"/>
              <a:ext cx="47" cy="4319"/>
            </a:xfrm>
            <a:prstGeom prst="rect">
              <a:avLst/>
            </a:prstGeom>
            <a:solidFill>
              <a:srgbClr val="DDDDDD"/>
            </a:solidFill>
            <a:ln>
              <a:noFill/>
            </a:ln>
          </p:spPr>
        </p:sp>
        <p:sp>
          <p:nvSpPr>
            <p:cNvPr id="1048598" name="Rectangle 1048597"/>
            <p:cNvSpPr/>
            <p:nvPr/>
          </p:nvSpPr>
          <p:spPr>
            <a:xfrm>
              <a:off x="2112" y="6"/>
              <a:ext cx="47" cy="4319"/>
            </a:xfrm>
            <a:prstGeom prst="rect">
              <a:avLst/>
            </a:prstGeom>
            <a:solidFill>
              <a:srgbClr val="DDDDDD"/>
            </a:solidFill>
            <a:ln>
              <a:noFill/>
            </a:ln>
          </p:spPr>
        </p:sp>
        <p:sp>
          <p:nvSpPr>
            <p:cNvPr id="1048599" name="Rectangle 1048598"/>
            <p:cNvSpPr/>
            <p:nvPr/>
          </p:nvSpPr>
          <p:spPr>
            <a:xfrm>
              <a:off x="2208" y="6"/>
              <a:ext cx="47" cy="4319"/>
            </a:xfrm>
            <a:prstGeom prst="rect">
              <a:avLst/>
            </a:prstGeom>
            <a:solidFill>
              <a:srgbClr val="DDDDDD"/>
            </a:solidFill>
            <a:ln>
              <a:noFill/>
            </a:ln>
          </p:spPr>
        </p:sp>
        <p:sp>
          <p:nvSpPr>
            <p:cNvPr id="1048600" name="Rectangle 1048599"/>
            <p:cNvSpPr/>
            <p:nvPr/>
          </p:nvSpPr>
          <p:spPr>
            <a:xfrm>
              <a:off x="2304" y="6"/>
              <a:ext cx="47" cy="4319"/>
            </a:xfrm>
            <a:prstGeom prst="rect">
              <a:avLst/>
            </a:prstGeom>
            <a:solidFill>
              <a:srgbClr val="DDDDDD"/>
            </a:solidFill>
            <a:ln>
              <a:noFill/>
            </a:ln>
          </p:spPr>
        </p:sp>
        <p:sp>
          <p:nvSpPr>
            <p:cNvPr id="1048601" name="Rectangle 1048600"/>
            <p:cNvSpPr/>
            <p:nvPr/>
          </p:nvSpPr>
          <p:spPr>
            <a:xfrm>
              <a:off x="2400" y="6"/>
              <a:ext cx="47" cy="4319"/>
            </a:xfrm>
            <a:prstGeom prst="rect">
              <a:avLst/>
            </a:prstGeom>
            <a:solidFill>
              <a:srgbClr val="DDDDDD"/>
            </a:solidFill>
            <a:ln>
              <a:noFill/>
            </a:ln>
          </p:spPr>
        </p:sp>
        <p:sp>
          <p:nvSpPr>
            <p:cNvPr id="1048602" name="Rectangle 1048601"/>
            <p:cNvSpPr/>
            <p:nvPr/>
          </p:nvSpPr>
          <p:spPr>
            <a:xfrm>
              <a:off x="2496" y="6"/>
              <a:ext cx="47" cy="4319"/>
            </a:xfrm>
            <a:prstGeom prst="rect">
              <a:avLst/>
            </a:prstGeom>
            <a:solidFill>
              <a:srgbClr val="DDDDDD"/>
            </a:solidFill>
            <a:ln>
              <a:noFill/>
            </a:ln>
          </p:spPr>
        </p:sp>
        <p:sp>
          <p:nvSpPr>
            <p:cNvPr id="1048603" name="Rectangle 1048602"/>
            <p:cNvSpPr/>
            <p:nvPr/>
          </p:nvSpPr>
          <p:spPr>
            <a:xfrm>
              <a:off x="2592" y="6"/>
              <a:ext cx="47" cy="4319"/>
            </a:xfrm>
            <a:prstGeom prst="rect">
              <a:avLst/>
            </a:prstGeom>
            <a:solidFill>
              <a:srgbClr val="DDDDDD"/>
            </a:solidFill>
            <a:ln>
              <a:noFill/>
            </a:ln>
          </p:spPr>
        </p:sp>
        <p:sp>
          <p:nvSpPr>
            <p:cNvPr id="1048604" name="Rectangle 1048603"/>
            <p:cNvSpPr/>
            <p:nvPr/>
          </p:nvSpPr>
          <p:spPr>
            <a:xfrm>
              <a:off x="2688" y="6"/>
              <a:ext cx="47" cy="4319"/>
            </a:xfrm>
            <a:prstGeom prst="rect">
              <a:avLst/>
            </a:prstGeom>
            <a:solidFill>
              <a:srgbClr val="DDDDDD"/>
            </a:solidFill>
            <a:ln>
              <a:noFill/>
            </a:ln>
          </p:spPr>
        </p:sp>
        <p:sp>
          <p:nvSpPr>
            <p:cNvPr id="1048605" name="Rectangle 1048604"/>
            <p:cNvSpPr/>
            <p:nvPr/>
          </p:nvSpPr>
          <p:spPr>
            <a:xfrm>
              <a:off x="2784" y="6"/>
              <a:ext cx="47" cy="4319"/>
            </a:xfrm>
            <a:prstGeom prst="rect">
              <a:avLst/>
            </a:prstGeom>
            <a:solidFill>
              <a:srgbClr val="DDDDDD"/>
            </a:solidFill>
            <a:ln>
              <a:noFill/>
            </a:ln>
          </p:spPr>
        </p:sp>
        <p:sp>
          <p:nvSpPr>
            <p:cNvPr id="1048606" name="Rectangle 1048605"/>
            <p:cNvSpPr/>
            <p:nvPr/>
          </p:nvSpPr>
          <p:spPr>
            <a:xfrm>
              <a:off x="2880" y="6"/>
              <a:ext cx="47" cy="4319"/>
            </a:xfrm>
            <a:prstGeom prst="rect">
              <a:avLst/>
            </a:prstGeom>
            <a:solidFill>
              <a:srgbClr val="DDDDDD"/>
            </a:solidFill>
            <a:ln>
              <a:noFill/>
            </a:ln>
          </p:spPr>
        </p:sp>
        <p:sp>
          <p:nvSpPr>
            <p:cNvPr id="1048607" name="Rectangle 1048606"/>
            <p:cNvSpPr/>
            <p:nvPr/>
          </p:nvSpPr>
          <p:spPr>
            <a:xfrm>
              <a:off x="2976" y="6"/>
              <a:ext cx="47" cy="4319"/>
            </a:xfrm>
            <a:prstGeom prst="rect">
              <a:avLst/>
            </a:prstGeom>
            <a:solidFill>
              <a:srgbClr val="DDDDDD"/>
            </a:solidFill>
            <a:ln>
              <a:noFill/>
            </a:ln>
          </p:spPr>
        </p:sp>
        <p:sp>
          <p:nvSpPr>
            <p:cNvPr id="1048608" name="Rectangle 1048607"/>
            <p:cNvSpPr/>
            <p:nvPr/>
          </p:nvSpPr>
          <p:spPr>
            <a:xfrm>
              <a:off x="3072" y="6"/>
              <a:ext cx="47" cy="4319"/>
            </a:xfrm>
            <a:prstGeom prst="rect">
              <a:avLst/>
            </a:prstGeom>
            <a:solidFill>
              <a:srgbClr val="DDDDDD"/>
            </a:solidFill>
            <a:ln>
              <a:noFill/>
            </a:ln>
          </p:spPr>
        </p:sp>
        <p:sp>
          <p:nvSpPr>
            <p:cNvPr id="1048609" name="Rectangle 1048608"/>
            <p:cNvSpPr/>
            <p:nvPr/>
          </p:nvSpPr>
          <p:spPr>
            <a:xfrm>
              <a:off x="3168" y="6"/>
              <a:ext cx="47" cy="4319"/>
            </a:xfrm>
            <a:prstGeom prst="rect">
              <a:avLst/>
            </a:prstGeom>
            <a:solidFill>
              <a:srgbClr val="DDDDDD"/>
            </a:solidFill>
            <a:ln>
              <a:noFill/>
            </a:ln>
          </p:spPr>
        </p:sp>
        <p:sp>
          <p:nvSpPr>
            <p:cNvPr id="1048610" name="Rectangle 1048609"/>
            <p:cNvSpPr/>
            <p:nvPr/>
          </p:nvSpPr>
          <p:spPr>
            <a:xfrm>
              <a:off x="3264" y="6"/>
              <a:ext cx="47" cy="4319"/>
            </a:xfrm>
            <a:prstGeom prst="rect">
              <a:avLst/>
            </a:prstGeom>
            <a:solidFill>
              <a:srgbClr val="DDDDDD"/>
            </a:solidFill>
            <a:ln>
              <a:noFill/>
            </a:ln>
          </p:spPr>
        </p:sp>
        <p:sp>
          <p:nvSpPr>
            <p:cNvPr id="1048611" name="Rectangle 1048610"/>
            <p:cNvSpPr/>
            <p:nvPr/>
          </p:nvSpPr>
          <p:spPr>
            <a:xfrm>
              <a:off x="3360" y="6"/>
              <a:ext cx="47" cy="4319"/>
            </a:xfrm>
            <a:prstGeom prst="rect">
              <a:avLst/>
            </a:prstGeom>
            <a:solidFill>
              <a:srgbClr val="DDDDDD"/>
            </a:solidFill>
            <a:ln>
              <a:noFill/>
            </a:ln>
          </p:spPr>
        </p:sp>
        <p:sp>
          <p:nvSpPr>
            <p:cNvPr id="1048612" name="Rectangle 1048611"/>
            <p:cNvSpPr/>
            <p:nvPr/>
          </p:nvSpPr>
          <p:spPr>
            <a:xfrm>
              <a:off x="3456" y="6"/>
              <a:ext cx="47" cy="4319"/>
            </a:xfrm>
            <a:prstGeom prst="rect">
              <a:avLst/>
            </a:prstGeom>
            <a:solidFill>
              <a:srgbClr val="DDDDDD"/>
            </a:solidFill>
            <a:ln>
              <a:noFill/>
            </a:ln>
          </p:spPr>
        </p:sp>
        <p:sp>
          <p:nvSpPr>
            <p:cNvPr id="1048613" name="Rectangle 1048612"/>
            <p:cNvSpPr/>
            <p:nvPr/>
          </p:nvSpPr>
          <p:spPr>
            <a:xfrm>
              <a:off x="3552" y="6"/>
              <a:ext cx="47" cy="4319"/>
            </a:xfrm>
            <a:prstGeom prst="rect">
              <a:avLst/>
            </a:prstGeom>
            <a:solidFill>
              <a:srgbClr val="DDDDDD"/>
            </a:solidFill>
            <a:ln>
              <a:noFill/>
            </a:ln>
          </p:spPr>
        </p:sp>
        <p:sp>
          <p:nvSpPr>
            <p:cNvPr id="1048614" name="Rectangle 1048613"/>
            <p:cNvSpPr/>
            <p:nvPr/>
          </p:nvSpPr>
          <p:spPr>
            <a:xfrm>
              <a:off x="3648" y="6"/>
              <a:ext cx="47" cy="4319"/>
            </a:xfrm>
            <a:prstGeom prst="rect">
              <a:avLst/>
            </a:prstGeom>
            <a:solidFill>
              <a:srgbClr val="DDDDDD"/>
            </a:solidFill>
            <a:ln>
              <a:noFill/>
            </a:ln>
          </p:spPr>
        </p:sp>
        <p:sp>
          <p:nvSpPr>
            <p:cNvPr id="1048615" name="Rectangle 1048614"/>
            <p:cNvSpPr/>
            <p:nvPr/>
          </p:nvSpPr>
          <p:spPr>
            <a:xfrm>
              <a:off x="3744" y="6"/>
              <a:ext cx="47" cy="4319"/>
            </a:xfrm>
            <a:prstGeom prst="rect">
              <a:avLst/>
            </a:prstGeom>
            <a:solidFill>
              <a:srgbClr val="DDDDDD"/>
            </a:solidFill>
            <a:ln>
              <a:noFill/>
            </a:ln>
          </p:spPr>
        </p:sp>
        <p:sp>
          <p:nvSpPr>
            <p:cNvPr id="1048616" name="Rectangle 1048615"/>
            <p:cNvSpPr/>
            <p:nvPr/>
          </p:nvSpPr>
          <p:spPr>
            <a:xfrm>
              <a:off x="3840" y="6"/>
              <a:ext cx="47" cy="4319"/>
            </a:xfrm>
            <a:prstGeom prst="rect">
              <a:avLst/>
            </a:prstGeom>
            <a:solidFill>
              <a:srgbClr val="DDDDDD"/>
            </a:solidFill>
            <a:ln>
              <a:noFill/>
            </a:ln>
          </p:spPr>
        </p:sp>
        <p:sp>
          <p:nvSpPr>
            <p:cNvPr id="1048617" name="Rectangle 1048616"/>
            <p:cNvSpPr/>
            <p:nvPr/>
          </p:nvSpPr>
          <p:spPr>
            <a:xfrm>
              <a:off x="3936" y="6"/>
              <a:ext cx="47" cy="4319"/>
            </a:xfrm>
            <a:prstGeom prst="rect">
              <a:avLst/>
            </a:prstGeom>
            <a:solidFill>
              <a:srgbClr val="DDDDDD"/>
            </a:solidFill>
            <a:ln>
              <a:noFill/>
            </a:ln>
          </p:spPr>
        </p:sp>
        <p:sp>
          <p:nvSpPr>
            <p:cNvPr id="1048618" name="Rectangle 1048617"/>
            <p:cNvSpPr/>
            <p:nvPr/>
          </p:nvSpPr>
          <p:spPr>
            <a:xfrm>
              <a:off x="4032" y="6"/>
              <a:ext cx="47" cy="4319"/>
            </a:xfrm>
            <a:prstGeom prst="rect">
              <a:avLst/>
            </a:prstGeom>
            <a:solidFill>
              <a:srgbClr val="DDDDDD"/>
            </a:solidFill>
            <a:ln>
              <a:noFill/>
            </a:ln>
          </p:spPr>
        </p:sp>
        <p:sp>
          <p:nvSpPr>
            <p:cNvPr id="1048619" name="Rectangle 1048618"/>
            <p:cNvSpPr/>
            <p:nvPr/>
          </p:nvSpPr>
          <p:spPr>
            <a:xfrm>
              <a:off x="4128" y="6"/>
              <a:ext cx="47" cy="4319"/>
            </a:xfrm>
            <a:prstGeom prst="rect">
              <a:avLst/>
            </a:prstGeom>
            <a:solidFill>
              <a:srgbClr val="DDDDDD"/>
            </a:solidFill>
            <a:ln>
              <a:noFill/>
            </a:ln>
          </p:spPr>
        </p:sp>
        <p:sp>
          <p:nvSpPr>
            <p:cNvPr id="1048620" name="Rectangle 1048619"/>
            <p:cNvSpPr/>
            <p:nvPr/>
          </p:nvSpPr>
          <p:spPr>
            <a:xfrm>
              <a:off x="4224" y="6"/>
              <a:ext cx="47" cy="4319"/>
            </a:xfrm>
            <a:prstGeom prst="rect">
              <a:avLst/>
            </a:prstGeom>
            <a:solidFill>
              <a:srgbClr val="DDDDDD"/>
            </a:solidFill>
            <a:ln>
              <a:noFill/>
            </a:ln>
          </p:spPr>
        </p:sp>
        <p:sp>
          <p:nvSpPr>
            <p:cNvPr id="1048621" name="Rectangle 1048620"/>
            <p:cNvSpPr/>
            <p:nvPr/>
          </p:nvSpPr>
          <p:spPr>
            <a:xfrm>
              <a:off x="4320" y="6"/>
              <a:ext cx="47" cy="4319"/>
            </a:xfrm>
            <a:prstGeom prst="rect">
              <a:avLst/>
            </a:prstGeom>
            <a:solidFill>
              <a:srgbClr val="DDDDDD"/>
            </a:solidFill>
            <a:ln>
              <a:noFill/>
            </a:ln>
          </p:spPr>
        </p:sp>
        <p:sp>
          <p:nvSpPr>
            <p:cNvPr id="1048622" name="Rectangle 1048621"/>
            <p:cNvSpPr/>
            <p:nvPr/>
          </p:nvSpPr>
          <p:spPr>
            <a:xfrm>
              <a:off x="4416" y="6"/>
              <a:ext cx="47" cy="4319"/>
            </a:xfrm>
            <a:prstGeom prst="rect">
              <a:avLst/>
            </a:prstGeom>
            <a:solidFill>
              <a:srgbClr val="DDDDDD"/>
            </a:solidFill>
            <a:ln>
              <a:noFill/>
            </a:ln>
          </p:spPr>
        </p:sp>
        <p:sp>
          <p:nvSpPr>
            <p:cNvPr id="1048623" name="Rectangle 1048622"/>
            <p:cNvSpPr/>
            <p:nvPr/>
          </p:nvSpPr>
          <p:spPr>
            <a:xfrm>
              <a:off x="4512" y="6"/>
              <a:ext cx="47" cy="4319"/>
            </a:xfrm>
            <a:prstGeom prst="rect">
              <a:avLst/>
            </a:prstGeom>
            <a:solidFill>
              <a:srgbClr val="DDDDDD"/>
            </a:solidFill>
            <a:ln>
              <a:noFill/>
            </a:ln>
          </p:spPr>
        </p:sp>
        <p:sp>
          <p:nvSpPr>
            <p:cNvPr id="1048624" name="Rectangle 1048623"/>
            <p:cNvSpPr/>
            <p:nvPr/>
          </p:nvSpPr>
          <p:spPr>
            <a:xfrm>
              <a:off x="4608" y="6"/>
              <a:ext cx="47" cy="4319"/>
            </a:xfrm>
            <a:prstGeom prst="rect">
              <a:avLst/>
            </a:prstGeom>
            <a:solidFill>
              <a:srgbClr val="DDDDDD"/>
            </a:solidFill>
            <a:ln>
              <a:noFill/>
            </a:ln>
          </p:spPr>
        </p:sp>
        <p:sp>
          <p:nvSpPr>
            <p:cNvPr id="1048625" name="Rectangle 1048624"/>
            <p:cNvSpPr/>
            <p:nvPr/>
          </p:nvSpPr>
          <p:spPr>
            <a:xfrm>
              <a:off x="4704" y="6"/>
              <a:ext cx="47" cy="4319"/>
            </a:xfrm>
            <a:prstGeom prst="rect">
              <a:avLst/>
            </a:prstGeom>
            <a:solidFill>
              <a:srgbClr val="DDDDDD"/>
            </a:solidFill>
            <a:ln>
              <a:noFill/>
            </a:ln>
          </p:spPr>
        </p:sp>
        <p:sp>
          <p:nvSpPr>
            <p:cNvPr id="1048626" name="Rectangle 1048625"/>
            <p:cNvSpPr/>
            <p:nvPr/>
          </p:nvSpPr>
          <p:spPr>
            <a:xfrm>
              <a:off x="4800" y="6"/>
              <a:ext cx="47" cy="4319"/>
            </a:xfrm>
            <a:prstGeom prst="rect">
              <a:avLst/>
            </a:prstGeom>
            <a:solidFill>
              <a:srgbClr val="DDDDDD"/>
            </a:solidFill>
            <a:ln>
              <a:noFill/>
            </a:ln>
          </p:spPr>
        </p:sp>
        <p:sp>
          <p:nvSpPr>
            <p:cNvPr id="1048627" name="Rectangle 1048626"/>
            <p:cNvSpPr/>
            <p:nvPr/>
          </p:nvSpPr>
          <p:spPr>
            <a:xfrm>
              <a:off x="4896" y="6"/>
              <a:ext cx="47" cy="4319"/>
            </a:xfrm>
            <a:prstGeom prst="rect">
              <a:avLst/>
            </a:prstGeom>
            <a:solidFill>
              <a:srgbClr val="DDDDDD"/>
            </a:solidFill>
            <a:ln>
              <a:noFill/>
            </a:ln>
          </p:spPr>
        </p:sp>
        <p:sp>
          <p:nvSpPr>
            <p:cNvPr id="1048628" name="Rectangle 1048627"/>
            <p:cNvSpPr/>
            <p:nvPr/>
          </p:nvSpPr>
          <p:spPr>
            <a:xfrm>
              <a:off x="4992" y="6"/>
              <a:ext cx="47" cy="4319"/>
            </a:xfrm>
            <a:prstGeom prst="rect">
              <a:avLst/>
            </a:prstGeom>
            <a:solidFill>
              <a:srgbClr val="DDDDDD"/>
            </a:solidFill>
            <a:ln>
              <a:noFill/>
            </a:ln>
          </p:spPr>
        </p:sp>
        <p:sp>
          <p:nvSpPr>
            <p:cNvPr id="1048629" name="Rectangle 1048628"/>
            <p:cNvSpPr/>
            <p:nvPr/>
          </p:nvSpPr>
          <p:spPr>
            <a:xfrm>
              <a:off x="5088" y="6"/>
              <a:ext cx="47" cy="4319"/>
            </a:xfrm>
            <a:prstGeom prst="rect">
              <a:avLst/>
            </a:prstGeom>
            <a:solidFill>
              <a:srgbClr val="DDDDDD"/>
            </a:solidFill>
            <a:ln>
              <a:noFill/>
            </a:ln>
          </p:spPr>
        </p:sp>
        <p:sp>
          <p:nvSpPr>
            <p:cNvPr id="1048630" name="Rectangle 1048629"/>
            <p:cNvSpPr/>
            <p:nvPr/>
          </p:nvSpPr>
          <p:spPr>
            <a:xfrm>
              <a:off x="5184" y="6"/>
              <a:ext cx="47" cy="4319"/>
            </a:xfrm>
            <a:prstGeom prst="rect">
              <a:avLst/>
            </a:prstGeom>
            <a:solidFill>
              <a:srgbClr val="DDDDDD"/>
            </a:solidFill>
            <a:ln>
              <a:noFill/>
            </a:ln>
          </p:spPr>
        </p:sp>
        <p:sp>
          <p:nvSpPr>
            <p:cNvPr id="1048631" name="Rectangle 1048630"/>
            <p:cNvSpPr/>
            <p:nvPr/>
          </p:nvSpPr>
          <p:spPr>
            <a:xfrm>
              <a:off x="5280" y="6"/>
              <a:ext cx="47" cy="4319"/>
            </a:xfrm>
            <a:prstGeom prst="rect">
              <a:avLst/>
            </a:prstGeom>
            <a:solidFill>
              <a:srgbClr val="DDDDDD"/>
            </a:solidFill>
            <a:ln>
              <a:noFill/>
            </a:ln>
          </p:spPr>
        </p:sp>
        <p:sp>
          <p:nvSpPr>
            <p:cNvPr id="1048632" name="Rectangle 1048631"/>
            <p:cNvSpPr/>
            <p:nvPr/>
          </p:nvSpPr>
          <p:spPr>
            <a:xfrm>
              <a:off x="5376" y="6"/>
              <a:ext cx="47" cy="4319"/>
            </a:xfrm>
            <a:prstGeom prst="rect">
              <a:avLst/>
            </a:prstGeom>
            <a:solidFill>
              <a:srgbClr val="DDDDDD"/>
            </a:solidFill>
            <a:ln>
              <a:noFill/>
            </a:ln>
          </p:spPr>
        </p:sp>
        <p:sp>
          <p:nvSpPr>
            <p:cNvPr id="1048633" name="Rectangle 1048632"/>
            <p:cNvSpPr/>
            <p:nvPr/>
          </p:nvSpPr>
          <p:spPr>
            <a:xfrm>
              <a:off x="5472" y="6"/>
              <a:ext cx="47" cy="4319"/>
            </a:xfrm>
            <a:prstGeom prst="rect">
              <a:avLst/>
            </a:prstGeom>
            <a:solidFill>
              <a:srgbClr val="DDDDDD"/>
            </a:solidFill>
            <a:ln>
              <a:noFill/>
            </a:ln>
          </p:spPr>
        </p:sp>
        <p:sp>
          <p:nvSpPr>
            <p:cNvPr id="1048634" name="Rectangle 1048633"/>
            <p:cNvSpPr/>
            <p:nvPr/>
          </p:nvSpPr>
          <p:spPr>
            <a:xfrm>
              <a:off x="5568" y="6"/>
              <a:ext cx="47" cy="4319"/>
            </a:xfrm>
            <a:prstGeom prst="rect">
              <a:avLst/>
            </a:prstGeom>
            <a:solidFill>
              <a:srgbClr val="DDDDDD"/>
            </a:solidFill>
            <a:ln>
              <a:noFill/>
            </a:ln>
          </p:spPr>
        </p:sp>
        <p:sp>
          <p:nvSpPr>
            <p:cNvPr id="1048635" name="Rectangle 1048634"/>
            <p:cNvSpPr/>
            <p:nvPr/>
          </p:nvSpPr>
          <p:spPr>
            <a:xfrm>
              <a:off x="5664" y="6"/>
              <a:ext cx="47" cy="4319"/>
            </a:xfrm>
            <a:prstGeom prst="rect">
              <a:avLst/>
            </a:prstGeom>
            <a:solidFill>
              <a:srgbClr val="DDDDDD"/>
            </a:solidFill>
            <a:ln>
              <a:noFill/>
            </a:ln>
          </p:spPr>
        </p:sp>
        <p:sp>
          <p:nvSpPr>
            <p:cNvPr id="1048636" name="Rectangle 1048635"/>
            <p:cNvSpPr/>
            <p:nvPr/>
          </p:nvSpPr>
          <p:spPr>
            <a:xfrm>
              <a:off x="431" y="0"/>
              <a:ext cx="5330" cy="4319"/>
            </a:xfrm>
            <a:prstGeom prst="rect">
              <a:avLst/>
            </a:prstGeom>
            <a:solidFill>
              <a:srgbClr val="FFFFFF">
                <a:alpha val="50000"/>
              </a:srgbClr>
            </a:solidFill>
            <a:ln>
              <a:noFill/>
            </a:ln>
          </p:spPr>
        </p:sp>
        <p:sp>
          <p:nvSpPr>
            <p:cNvPr id="1048637" name="Rectangle 1048636"/>
            <p:cNvSpPr/>
            <p:nvPr/>
          </p:nvSpPr>
          <p:spPr>
            <a:xfrm>
              <a:off x="0" y="1081"/>
              <a:ext cx="4377" cy="46"/>
            </a:xfrm>
            <a:prstGeom prst="rect">
              <a:avLst/>
            </a:prstGeom>
            <a:solidFill>
              <a:srgbClr val="336699">
                <a:alpha val="50000"/>
              </a:srgbClr>
            </a:solidFill>
            <a:ln>
              <a:noFill/>
            </a:ln>
          </p:spPr>
        </p:sp>
      </p:grpSp>
      <p:sp>
        <p:nvSpPr>
          <p:cNvPr id="1048638" name="Date Placeholder 1048637"/>
          <p:cNvSpPr>
            <a:spLocks noGrp="1"/>
          </p:cNvSpPr>
          <p:nvPr>
            <p:ph type="dt"/>
          </p:nvPr>
        </p:nvSpPr>
        <p:spPr>
          <a:xfrm>
            <a:off x="9525" y="6286500"/>
            <a:ext cx="4103687" cy="455612"/>
          </a:xfrm>
          <a:prstGeom prst="rect">
            <a:avLst/>
          </a:prstGeom>
          <a:noFill/>
          <a:ln>
            <a:noFill/>
          </a:ln>
        </p:spPr>
        <p:txBody>
          <a:bodyPr vert="horz" lIns="91440" tIns="45720" rIns="91440" bIns="45720" anchor="b"/>
          <a:lstStyle>
            <a:lvl1pPr marL="0" indent="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1pPr>
            <a:lvl2pPr marL="742950" indent="-28575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2pPr>
            <a:lvl3pPr marL="11430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3pPr>
            <a:lvl4pPr marL="16002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4pPr>
            <a:lvl5pPr marL="20574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5pPr>
          </a:lstStyle>
          <a:p>
            <a:pPr lvl="0" algn="l" rtl="0" eaLnBrk="1" hangingPunct="1">
              <a:lnSpc>
                <a:spcPct val="100000"/>
              </a:lnSpc>
              <a:spcBef>
                <a:spcPct val="0"/>
              </a:spcBef>
              <a:spcAft>
                <a:spcPct val="0"/>
              </a:spcAft>
              <a:buFontTx/>
              <a:buNone/>
              <a:tabLst>
                <a:tab pos="0" algn="l"/>
                <a:tab pos="457200" algn="l"/>
                <a:tab pos="914400" algn="l"/>
                <a:tab pos="1371600" algn="l"/>
                <a:tab pos="1828800" algn="l"/>
                <a:tab pos="2286000" algn="l"/>
                <a:tab pos="2743200" algn="l"/>
                <a:tab pos="3200400" algn="l"/>
                <a:tab pos="3657600" algn="l"/>
              </a:tabLst>
            </a:pPr>
            <a:r>
              <a:rPr lang="en-US" altLang="en-US" sz="1500" i="1" baseline="0">
                <a:solidFill>
                  <a:srgbClr val="000000"/>
                </a:solidFill>
                <a:latin typeface="바탕" pitchFamily="16" charset="0"/>
                <a:ea typeface="DejaVu Sans" charset="0"/>
              </a:rPr>
              <a:t>Tier I : Background Information</a:t>
            </a:r>
          </a:p>
        </p:txBody>
      </p:sp>
      <p:sp>
        <p:nvSpPr>
          <p:cNvPr id="1048639" name="Footer Placeholder 1048638"/>
          <p:cNvSpPr>
            <a:spLocks noGrp="1"/>
          </p:cNvSpPr>
          <p:nvPr>
            <p:ph type="ftr"/>
          </p:nvPr>
        </p:nvSpPr>
        <p:spPr>
          <a:xfrm>
            <a:off x="7543800" y="6248400"/>
            <a:ext cx="1446212" cy="455612"/>
          </a:xfrm>
          <a:prstGeom prst="rect">
            <a:avLst/>
          </a:prstGeom>
          <a:noFill/>
          <a:ln>
            <a:noFill/>
          </a:ln>
        </p:spPr>
        <p:txBody>
          <a:bodyPr vert="horz" lIns="91440" tIns="45720" rIns="91440" bIns="45720" anchor="b"/>
          <a:lstStyle>
            <a:lvl1pPr marL="0" indent="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1pPr>
            <a:lvl2pPr marL="742950" indent="-28575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2pPr>
            <a:lvl3pPr marL="11430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3pPr>
            <a:lvl4pPr marL="16002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4pPr>
            <a:lvl5pPr marL="20574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5pPr>
          </a:lstStyle>
          <a:p>
            <a:pPr lvl="0" algn="ctr" rtl="0" eaLnBrk="1" hangingPunct="1">
              <a:lnSpc>
                <a:spcPct val="100000"/>
              </a:lnSpc>
              <a:spcBef>
                <a:spcPct val="0"/>
              </a:spcBef>
              <a:spcAft>
                <a:spcPct val="0"/>
              </a:spcAft>
              <a:buFontTx/>
              <a:buNone/>
              <a:tabLst>
                <a:tab pos="0" algn="l"/>
                <a:tab pos="457200" algn="l"/>
                <a:tab pos="914400" algn="l"/>
                <a:tab pos="1371600" algn="l"/>
              </a:tabLst>
            </a:pPr>
            <a:r>
              <a:rPr lang="en-US" altLang="en-US" sz="1500" i="1" baseline="0">
                <a:solidFill>
                  <a:srgbClr val="000000"/>
                </a:solidFill>
                <a:latin typeface="바탕" pitchFamily="16" charset="0"/>
                <a:ea typeface="DejaVu Sans" charset="0"/>
              </a:rPr>
              <a:t>Module 14</a:t>
            </a:r>
          </a:p>
        </p:txBody>
      </p:sp>
      <p:sp>
        <p:nvSpPr>
          <p:cNvPr id="1048640" name="Title Placeholder 1048639"/>
          <p:cNvSpPr>
            <a:spLocks noGrp="1"/>
          </p:cNvSpPr>
          <p:nvPr>
            <p:ph type="title"/>
          </p:nvPr>
        </p:nvSpPr>
        <p:spPr>
          <a:xfrm>
            <a:off x="457200" y="273050"/>
            <a:ext cx="8228012" cy="1143000"/>
          </a:xfrm>
          <a:prstGeom prst="rect">
            <a:avLst/>
          </a:prstGeom>
          <a:noFill/>
          <a:ln>
            <a:noFill/>
          </a:ln>
        </p:spPr>
        <p:txBody>
          <a:bodyPr vert="horz" lIns="0" tIns="0" rIns="0" bIns="0" anchor="ctr"/>
          <a:lstStyle/>
          <a:p>
            <a:pPr lvl="0"/>
            <a:r>
              <a:rPr lang="zh-CN" altLang="en-US"/>
              <a:t>Click to edit the title text format</a:t>
            </a:r>
          </a:p>
        </p:txBody>
      </p:sp>
      <p:sp>
        <p:nvSpPr>
          <p:cNvPr id="1048641" name="Text Placeholder 1048640"/>
          <p:cNvSpPr>
            <a:spLocks noGrp="1"/>
          </p:cNvSpPr>
          <p:nvPr>
            <p:ph type="body" idx="1"/>
          </p:nvPr>
        </p:nvSpPr>
        <p:spPr>
          <a:xfrm>
            <a:off x="457200" y="1604962"/>
            <a:ext cx="8228012" cy="3975100"/>
          </a:xfrm>
          <a:prstGeom prst="rect">
            <a:avLst/>
          </a:prstGeom>
          <a:noFill/>
          <a:ln>
            <a:noFill/>
          </a:ln>
        </p:spPr>
        <p:txBody>
          <a:bodyPr vert="horz" lIns="0" tIns="0" rIns="0" bIns="0" anchor="t"/>
          <a:lstStyle/>
          <a:p>
            <a:pPr lvl="0"/>
            <a:r>
              <a:rPr lang="zh-CN" altLang="en-US"/>
              <a:t>Click to edit the outline text format</a:t>
            </a:r>
          </a:p>
          <a:p>
            <a:pPr lvl="1"/>
            <a:r>
              <a:rPr lang="zh-CN" altLang="en-US"/>
              <a:t>Second Outline Level</a:t>
            </a:r>
          </a:p>
          <a:p>
            <a:pPr lvl="2"/>
            <a:r>
              <a:rPr lang="zh-CN" altLang="en-US"/>
              <a:t>Third Outline Level</a:t>
            </a:r>
          </a:p>
          <a:p>
            <a:pPr lvl="3"/>
            <a:r>
              <a:rPr lang="zh-CN" altLang="en-US"/>
              <a:t>Fourth Outline Level</a:t>
            </a:r>
          </a:p>
          <a:p>
            <a:pPr lvl="4"/>
            <a:r>
              <a:rPr lang="zh-CN" altLang="en-US"/>
              <a:t>Fifth Outline Level</a:t>
            </a:r>
          </a:p>
          <a:p>
            <a:pPr lvl="4"/>
            <a:r>
              <a:rPr lang="zh-CN" altLang="en-US"/>
              <a:t>Sixth Outline Level</a:t>
            </a:r>
          </a:p>
          <a:p>
            <a:pPr lvl="4"/>
            <a:r>
              <a:rPr lang="zh-CN" altLang="en-US"/>
              <a:t>Seventh Outline Level</a:t>
            </a: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marL="0" indent="0" algn="l" rtl="0" eaLnBrk="1" fontAlgn="base" latinLnBrk="1" hangingPunct="1">
        <a:lnSpc>
          <a:spcPct val="93000"/>
        </a:lnSpc>
        <a:spcBef>
          <a:spcPct val="0"/>
        </a:spcBef>
        <a:spcAft>
          <a:spcPct val="0"/>
        </a:spcAft>
        <a:buClr>
          <a:srgbClr val="000000"/>
        </a:buClr>
        <a:buFont typeface="Times New Roman" pitchFamily="16" charset="0"/>
        <a:buNone/>
        <a:defRPr sz="2400" b="0" i="0" u="none" baseline="0">
          <a:solidFill>
            <a:srgbClr val="000000"/>
          </a:solidFill>
          <a:latin typeface="Times New Roman" pitchFamily="16" charset="0"/>
          <a:ea typeface="AR PL SungtiL GB" charset="0"/>
          <a:sym typeface="Times New Roman" pitchFamily="16" charset="0"/>
        </a:defRPr>
      </a:lvl1pPr>
      <a:lvl2pPr marL="742950" indent="-285750" algn="l" rtl="0" eaLnBrk="1" fontAlgn="base" latinLnBrk="1" hangingPunct="1">
        <a:lnSpc>
          <a:spcPct val="93000"/>
        </a:lnSpc>
        <a:spcBef>
          <a:spcPct val="0"/>
        </a:spcBef>
        <a:spcAft>
          <a:spcPct val="0"/>
        </a:spcAft>
        <a:buClr>
          <a:srgbClr val="000000"/>
        </a:buClr>
        <a:buFont typeface="Times New Roman" pitchFamily="16" charset="0"/>
        <a:buNone/>
        <a:defRPr sz="2400" b="0" i="0" u="none" baseline="0">
          <a:solidFill>
            <a:srgbClr val="000000"/>
          </a:solidFill>
          <a:latin typeface="Times New Roman" pitchFamily="16" charset="0"/>
          <a:ea typeface="AR PL SungtiL GB" charset="0"/>
          <a:sym typeface="Times New Roman" pitchFamily="16" charset="0"/>
        </a:defRPr>
      </a:lvl2pPr>
      <a:lvl3pPr marL="1143000" indent="-228600" algn="l" rtl="0" eaLnBrk="1" fontAlgn="base" latinLnBrk="1" hangingPunct="1">
        <a:lnSpc>
          <a:spcPct val="93000"/>
        </a:lnSpc>
        <a:spcBef>
          <a:spcPct val="0"/>
        </a:spcBef>
        <a:spcAft>
          <a:spcPct val="0"/>
        </a:spcAft>
        <a:buClr>
          <a:srgbClr val="000000"/>
        </a:buClr>
        <a:buFont typeface="Times New Roman" pitchFamily="16" charset="0"/>
        <a:buNone/>
        <a:defRPr sz="2400" b="0" i="0" u="none" baseline="0">
          <a:solidFill>
            <a:srgbClr val="000000"/>
          </a:solidFill>
          <a:latin typeface="Times New Roman" pitchFamily="16" charset="0"/>
          <a:ea typeface="AR PL SungtiL GB" charset="0"/>
          <a:sym typeface="Times New Roman" pitchFamily="16" charset="0"/>
        </a:defRPr>
      </a:lvl3pPr>
      <a:lvl4pPr marL="1600200" indent="-228600" algn="l" rtl="0" eaLnBrk="1" fontAlgn="base" latinLnBrk="1" hangingPunct="1">
        <a:lnSpc>
          <a:spcPct val="93000"/>
        </a:lnSpc>
        <a:spcBef>
          <a:spcPct val="0"/>
        </a:spcBef>
        <a:spcAft>
          <a:spcPct val="0"/>
        </a:spcAft>
        <a:buClr>
          <a:srgbClr val="000000"/>
        </a:buClr>
        <a:buFont typeface="Times New Roman" pitchFamily="16" charset="0"/>
        <a:buNone/>
        <a:defRPr sz="2400" b="0" i="0" u="none" baseline="0">
          <a:solidFill>
            <a:srgbClr val="000000"/>
          </a:solidFill>
          <a:latin typeface="Times New Roman" pitchFamily="16" charset="0"/>
          <a:ea typeface="AR PL SungtiL GB" charset="0"/>
          <a:sym typeface="Times New Roman" pitchFamily="16" charset="0"/>
        </a:defRPr>
      </a:lvl4pPr>
      <a:lvl5pPr marL="2057400" indent="-228600" algn="l" rtl="0" eaLnBrk="1" fontAlgn="base" latinLnBrk="1" hangingPunct="1">
        <a:lnSpc>
          <a:spcPct val="93000"/>
        </a:lnSpc>
        <a:spcBef>
          <a:spcPct val="0"/>
        </a:spcBef>
        <a:spcAft>
          <a:spcPct val="0"/>
        </a:spcAft>
        <a:buClr>
          <a:srgbClr val="000000"/>
        </a:buClr>
        <a:buFont typeface="Times New Roman" pitchFamily="16" charset="0"/>
        <a:buNone/>
        <a:defRPr sz="2400" b="0" i="0" u="none" baseline="0">
          <a:solidFill>
            <a:srgbClr val="000000"/>
          </a:solidFill>
          <a:latin typeface="Times New Roman" pitchFamily="16" charset="0"/>
          <a:ea typeface="AR PL SungtiL GB" charset="0"/>
          <a:sym typeface="Times New Roman" pitchFamily="16" charset="0"/>
        </a:defRPr>
      </a:lvl5pPr>
    </p:titleStyle>
    <p:bodyStyle>
      <a:lvl1pPr marL="342900" indent="-342900" algn="l" rtl="0" eaLnBrk="1" fontAlgn="base" latinLnBrk="1" hangingPunct="1">
        <a:lnSpc>
          <a:spcPct val="102000"/>
        </a:lnSpc>
        <a:spcBef>
          <a:spcPts val="1425"/>
        </a:spcBef>
        <a:spcAft>
          <a:spcPct val="0"/>
        </a:spcAft>
        <a:buClr>
          <a:srgbClr val="000000"/>
        </a:buClr>
        <a:buFont typeface="Times New Roman" pitchFamily="16" charset="0"/>
        <a:buNone/>
        <a:defRPr sz="3200" b="0" i="0" u="none" baseline="0">
          <a:solidFill>
            <a:srgbClr val="000000"/>
          </a:solidFill>
          <a:latin typeface="Verdana" pitchFamily="32" charset="0"/>
          <a:ea typeface="AR PL SungtiL GB" charset="0"/>
          <a:sym typeface="Times New Roman" pitchFamily="16" charset="0"/>
        </a:defRPr>
      </a:lvl1pPr>
      <a:lvl2pPr marL="742950" indent="-285750" algn="l" rtl="0" eaLnBrk="1" fontAlgn="base" latinLnBrk="1" hangingPunct="1">
        <a:lnSpc>
          <a:spcPct val="102000"/>
        </a:lnSpc>
        <a:spcBef>
          <a:spcPts val="1137"/>
        </a:spcBef>
        <a:spcAft>
          <a:spcPct val="0"/>
        </a:spcAft>
        <a:buClr>
          <a:srgbClr val="000000"/>
        </a:buClr>
        <a:buFont typeface="Times New Roman" pitchFamily="16" charset="0"/>
        <a:buNone/>
        <a:defRPr sz="2400" b="0" i="0" u="none" baseline="0">
          <a:solidFill>
            <a:srgbClr val="000000"/>
          </a:solidFill>
          <a:latin typeface="Verdana" pitchFamily="32" charset="0"/>
          <a:ea typeface="AR PL SungtiL GB" charset="0"/>
          <a:sym typeface="Times New Roman" pitchFamily="16" charset="0"/>
        </a:defRPr>
      </a:lvl2pPr>
      <a:lvl3pPr marL="1143000" indent="-228600" algn="l" rtl="0" eaLnBrk="1" fontAlgn="base" latinLnBrk="1" hangingPunct="1">
        <a:lnSpc>
          <a:spcPct val="102000"/>
        </a:lnSpc>
        <a:spcBef>
          <a:spcPts val="850"/>
        </a:spcBef>
        <a:spcAft>
          <a:spcPct val="0"/>
        </a:spcAft>
        <a:buClr>
          <a:srgbClr val="000000"/>
        </a:buClr>
        <a:buFont typeface="Times New Roman" pitchFamily="16" charset="0"/>
        <a:buNone/>
        <a:defRPr sz="2000" b="0" i="0" u="none" baseline="0">
          <a:solidFill>
            <a:srgbClr val="000000"/>
          </a:solidFill>
          <a:latin typeface="Verdana" pitchFamily="32" charset="0"/>
          <a:ea typeface="AR PL SungtiL GB" charset="0"/>
          <a:sym typeface="Times New Roman" pitchFamily="16" charset="0"/>
        </a:defRPr>
      </a:lvl3pPr>
      <a:lvl4pPr marL="1600200" indent="-228600" algn="l" rtl="0" eaLnBrk="1" fontAlgn="base" latinLnBrk="1" hangingPunct="1">
        <a:lnSpc>
          <a:spcPct val="102000"/>
        </a:lnSpc>
        <a:spcBef>
          <a:spcPts val="575"/>
        </a:spcBef>
        <a:spcAft>
          <a:spcPct val="0"/>
        </a:spcAft>
        <a:buClr>
          <a:srgbClr val="000000"/>
        </a:buClr>
        <a:buFont typeface="Times New Roman" pitchFamily="16" charset="0"/>
        <a:buNone/>
        <a:defRPr sz="2000" b="0" i="0" u="none" baseline="0">
          <a:solidFill>
            <a:srgbClr val="000000"/>
          </a:solidFill>
          <a:latin typeface="Verdana" pitchFamily="32" charset="0"/>
          <a:ea typeface="AR PL SungtiL GB" charset="0"/>
          <a:sym typeface="Times New Roman" pitchFamily="16" charset="0"/>
        </a:defRPr>
      </a:lvl4pPr>
      <a:lvl5pPr marL="2057400" indent="-228600" algn="l" rtl="0" eaLnBrk="1" fontAlgn="base" latinLnBrk="1" hangingPunct="1">
        <a:lnSpc>
          <a:spcPct val="102000"/>
        </a:lnSpc>
        <a:spcBef>
          <a:spcPts val="287"/>
        </a:spcBef>
        <a:spcAft>
          <a:spcPct val="0"/>
        </a:spcAft>
        <a:buClr>
          <a:srgbClr val="000000"/>
        </a:buClr>
        <a:buFont typeface="Times New Roman" pitchFamily="16" charset="0"/>
        <a:buNone/>
        <a:defRPr sz="2000" b="0" i="0" u="none" baseline="0">
          <a:solidFill>
            <a:srgbClr val="000000"/>
          </a:solidFill>
          <a:latin typeface="Verdana" pitchFamily="32" charset="0"/>
          <a:ea typeface="AR PL SungtiL GB" charset="0"/>
          <a:sym typeface="Times New Roman" pitchFamily="16" charset="0"/>
        </a:defRPr>
      </a:lvl5pPr>
    </p:bodyStyle>
    <p:otherStyle>
      <a:lvl1pPr marL="0" indent="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1pPr>
      <a:lvl2pPr marL="742950" indent="-28575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2pPr>
      <a:lvl3pPr marL="11430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3pPr>
      <a:lvl4pPr marL="16002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4pPr>
      <a:lvl5pPr marL="20574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5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10.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4.gif"/></Relationships>
</file>

<file path=ppt/slides/_rels/slide6.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8.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solidFill>
                  <a:srgbClr val="FF0000"/>
                </a:solidFill>
              </a:rPr>
              <a:t>Life Cycle Assessment</a:t>
            </a:r>
            <a:endParaRPr lang="en-US" sz="4400" dirty="0">
              <a:solidFill>
                <a:srgbClr val="FF0000"/>
              </a:solidFill>
            </a:endParaRPr>
          </a:p>
        </p:txBody>
      </p:sp>
      <p:sp>
        <p:nvSpPr>
          <p:cNvPr id="3" name="Content Placeholder 2"/>
          <p:cNvSpPr>
            <a:spLocks noGrp="1"/>
          </p:cNvSpPr>
          <p:nvPr>
            <p:ph idx="1"/>
          </p:nvPr>
        </p:nvSpPr>
        <p:spPr>
          <a:xfrm>
            <a:off x="457200" y="3276600"/>
            <a:ext cx="8228012" cy="2303462"/>
          </a:xfrm>
        </p:spPr>
        <p:txBody>
          <a:bodyPr/>
          <a:lstStyle/>
          <a:p>
            <a:r>
              <a:rPr lang="en-US" dirty="0" smtClean="0"/>
              <a:t>By-SHIVAM SHARMA</a:t>
            </a:r>
          </a:p>
          <a:p>
            <a:r>
              <a:rPr lang="en-US" dirty="0" smtClean="0"/>
              <a:t>Subject-CAD/CAM/CIM</a:t>
            </a:r>
          </a:p>
          <a:p>
            <a:r>
              <a:rPr lang="en-US" dirty="0" smtClean="0"/>
              <a:t>Mechanical Department </a:t>
            </a:r>
          </a:p>
          <a:p>
            <a:r>
              <a:rPr lang="en-US" dirty="0" err="1" smtClean="0"/>
              <a:t>SoET</a:t>
            </a:r>
            <a:r>
              <a:rPr lang="en-US" dirty="0" smtClean="0"/>
              <a:t>, </a:t>
            </a:r>
            <a:r>
              <a:rPr lang="en-US" dirty="0" err="1" smtClean="0"/>
              <a:t>Vikram</a:t>
            </a:r>
            <a:r>
              <a:rPr lang="en-US" dirty="0" smtClean="0"/>
              <a:t> University Ujjain</a:t>
            </a:r>
            <a:endParaRPr lang="en-US" dirty="0"/>
          </a:p>
        </p:txBody>
      </p:sp>
      <p:sp>
        <p:nvSpPr>
          <p:cNvPr id="4" name="Footer Placeholder 3"/>
          <p:cNvSpPr>
            <a:spLocks noGrp="1"/>
          </p:cNvSpPr>
          <p:nvPr>
            <p:ph type="ftr"/>
          </p:nvPr>
        </p:nvSpPr>
        <p:spPr>
          <a:xfrm>
            <a:off x="457200" y="762000"/>
            <a:ext cx="8228012" cy="1403350"/>
          </a:xfrm>
        </p:spPr>
        <p:txBody>
          <a:bodyPr/>
          <a:lstStyle/>
          <a:p>
            <a:pPr lvl="0" algn="ctr" rtl="0" eaLnBrk="1" hangingPunct="1">
              <a:lnSpc>
                <a:spcPct val="100000"/>
              </a:lnSpc>
              <a:spcBef>
                <a:spcPct val="0"/>
              </a:spcBef>
              <a:spcAft>
                <a:spcPct val="0"/>
              </a:spcAft>
              <a:buFontTx/>
              <a:buNone/>
              <a:tabLst>
                <a:tab pos="0" algn="l"/>
                <a:tab pos="457200" algn="l"/>
                <a:tab pos="914400" algn="l"/>
                <a:tab pos="1371600" algn="l"/>
              </a:tabLst>
            </a:pPr>
            <a:r>
              <a:rPr lang="en-US" altLang="en-US" sz="1500" i="1" baseline="0" dirty="0" smtClean="0">
                <a:solidFill>
                  <a:srgbClr val="000000"/>
                </a:solidFill>
                <a:latin typeface="바탕" pitchFamily="16" charset="0"/>
                <a:ea typeface="DejaVu Sans" charset="0"/>
              </a:rPr>
              <a:t>Module 14</a:t>
            </a:r>
            <a:endParaRPr lang="en-US" altLang="en-US" sz="1500" i="1" baseline="0" dirty="0">
              <a:solidFill>
                <a:srgbClr val="000000"/>
              </a:solidFill>
              <a:latin typeface="바탕" pitchFamily="16" charset="0"/>
              <a:ea typeface="DejaVu Sans"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31" name="Rectangle 1048730"/>
          <p:cNvSpPr/>
          <p:nvPr/>
        </p:nvSpPr>
        <p:spPr>
          <a:xfrm>
            <a:off x="457200" y="0"/>
            <a:ext cx="457200" cy="2514600"/>
          </a:xfrm>
          <a:prstGeom prst="rect">
            <a:avLst/>
          </a:prstGeom>
          <a:gradFill rotWithShape="0">
            <a:gsLst>
              <a:gs pos="0">
                <a:srgbClr val="607390">
                  <a:alpha val="100000"/>
                </a:srgbClr>
              </a:gs>
              <a:gs pos="100000">
                <a:srgbClr val="FFFFFF">
                  <a:alpha val="100000"/>
                </a:srgbClr>
              </a:gs>
            </a:gsLst>
            <a:lin ang="5400000" scaled="1"/>
          </a:gradFill>
          <a:ln w="9360" cap="flat" cmpd="sng">
            <a:solidFill>
              <a:srgbClr val="003366">
                <a:alpha val="100000"/>
              </a:srgbClr>
            </a:solidFill>
            <a:prstDash val="solid"/>
            <a:round/>
          </a:ln>
        </p:spPr>
      </p:sp>
      <p:sp>
        <p:nvSpPr>
          <p:cNvPr id="1048732" name="Rectangle 1048731"/>
          <p:cNvSpPr/>
          <p:nvPr/>
        </p:nvSpPr>
        <p:spPr>
          <a:xfrm>
            <a:off x="914400" y="1982787"/>
            <a:ext cx="7848600" cy="3202940"/>
          </a:xfrm>
          <a:prstGeom prst="rect">
            <a:avLst/>
          </a:prstGeom>
          <a:noFill/>
          <a:ln>
            <a:noFill/>
          </a:ln>
        </p:spPr>
        <p:txBody>
          <a:bodyPr vert="horz" lIns="91440" tIns="45720" rIns="91440" bIns="45720" anchor="t">
            <a:spAutoFit/>
          </a:bodyPr>
          <a:lstStyle>
            <a:lvl1pPr marL="0" indent="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1pPr>
            <a:lvl2pPr marL="742950" indent="-28575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2pPr>
            <a:lvl3pPr marL="11430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3pPr>
            <a:lvl4pPr marL="16002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4pPr>
            <a:lvl5pPr marL="20574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5pPr>
          </a:lstStyle>
          <a:p>
            <a:pPr lvl="0" algn="just" rtl="0" eaLnBrk="1" hangingPunct="1">
              <a:lnSpc>
                <a:spcPct val="140000"/>
              </a:lnSpc>
              <a:spcBef>
                <a:spcPct val="0"/>
              </a:spcBef>
              <a:spcAft>
                <a:spcPct val="0"/>
              </a:spcAft>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pPr>
            <a:r>
              <a:rPr lang="en-US" altLang="en-US" sz="1800" baseline="0">
                <a:solidFill>
                  <a:srgbClr val="000000"/>
                </a:solidFill>
                <a:latin typeface="바탕" pitchFamily="16" charset="0"/>
              </a:rPr>
              <a:t>   The purpose of </a:t>
            </a:r>
            <a:r>
              <a:rPr lang="en-US" altLang="en-US" sz="1800" b="1" baseline="0">
                <a:solidFill>
                  <a:srgbClr val="336699"/>
                </a:solidFill>
                <a:latin typeface="바탕" pitchFamily="16" charset="0"/>
              </a:rPr>
              <a:t>Life Cycle Impact Assessment</a:t>
            </a:r>
            <a:r>
              <a:rPr lang="en-US" altLang="en-US" sz="1800" baseline="0">
                <a:solidFill>
                  <a:srgbClr val="000000"/>
                </a:solidFill>
                <a:latin typeface="바탕" pitchFamily="16" charset="0"/>
              </a:rPr>
              <a:t> (LCIA) is to assess a system’s Life Cycle Inventory results with the aim of improving understanding with regard to their potential environmental significance. LCIA specifically uses impact categories and associated indicators to simplify LCI results with regard to one or more environmental issues. An LCA shall include LCIA to help identify potential environmental problems associated with various man-made activities.</a:t>
            </a:r>
          </a:p>
        </p:txBody>
      </p:sp>
      <p:sp>
        <p:nvSpPr>
          <p:cNvPr id="1048733" name="Rectangle 1048732"/>
          <p:cNvSpPr/>
          <p:nvPr/>
        </p:nvSpPr>
        <p:spPr>
          <a:xfrm>
            <a:off x="844550" y="969962"/>
            <a:ext cx="3383281" cy="574039"/>
          </a:xfrm>
          <a:prstGeom prst="rect">
            <a:avLst/>
          </a:prstGeom>
          <a:noFill/>
          <a:ln>
            <a:noFill/>
          </a:ln>
        </p:spPr>
        <p:txBody>
          <a:bodyPr vert="horz" wrap="none" lIns="91440" tIns="45720" rIns="91440" bIns="45720" anchor="t">
            <a:spAutoFit/>
          </a:bodyPr>
          <a:lstStyle>
            <a:lvl1pPr marL="0" indent="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1pPr>
            <a:lvl2pPr marL="742950" indent="-28575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2pPr>
            <a:lvl3pPr marL="11430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3pPr>
            <a:lvl4pPr marL="16002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4pPr>
            <a:lvl5pPr marL="20574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5pPr>
          </a:lstStyle>
          <a:p>
            <a:pPr lvl="0" algn="ctr" rtl="0" eaLnBrk="1" hangingPunct="1">
              <a:lnSpc>
                <a:spcPct val="140000"/>
              </a:lnSpc>
              <a:spcBef>
                <a:spcPct val="0"/>
              </a:spcBef>
              <a:spcAft>
                <a:spcPct val="0"/>
              </a:spcAft>
              <a:buFontTx/>
              <a:buNone/>
              <a:tabLst>
                <a:tab pos="0" algn="l"/>
                <a:tab pos="457200" algn="l"/>
                <a:tab pos="914400" algn="l"/>
                <a:tab pos="1371600" algn="l"/>
                <a:tab pos="1828800" algn="l"/>
                <a:tab pos="2286000" algn="l"/>
                <a:tab pos="2743200" algn="l"/>
                <a:tab pos="3200400" algn="l"/>
              </a:tabLst>
            </a:pPr>
            <a:r>
              <a:rPr lang="en-US" altLang="en-US" sz="2800" b="1" baseline="0">
                <a:solidFill>
                  <a:srgbClr val="336699"/>
                </a:solidFill>
                <a:latin typeface="바탕" pitchFamily="16" charset="0"/>
              </a:rPr>
              <a:t>Impact Assessment</a:t>
            </a:r>
          </a:p>
        </p:txBody>
      </p:sp>
      <p:pic>
        <p:nvPicPr>
          <p:cNvPr id="2097162" name="Picture 2097161"/>
          <p:cNvPicPr>
            <a:picLocks/>
          </p:cNvPicPr>
          <p:nvPr/>
        </p:nvPicPr>
        <p:blipFill>
          <a:blip r:embed="rId3"/>
          <a:srcRect/>
          <a:stretch>
            <a:fillRect/>
          </a:stretch>
        </p:blipFill>
        <p:spPr>
          <a:xfrm>
            <a:off x="5105400" y="5216525"/>
            <a:ext cx="930275" cy="987425"/>
          </a:xfrm>
          <a:prstGeom prst="rect">
            <a:avLst/>
          </a:prstGeom>
          <a:noFill/>
          <a:ln>
            <a:noFill/>
          </a:ln>
        </p:spPr>
      </p:pic>
      <p:pic>
        <p:nvPicPr>
          <p:cNvPr id="2097163" name="Picture 2097162"/>
          <p:cNvPicPr>
            <a:picLocks/>
          </p:cNvPicPr>
          <p:nvPr/>
        </p:nvPicPr>
        <p:blipFill>
          <a:blip r:embed="rId4"/>
          <a:srcRect/>
          <a:stretch>
            <a:fillRect/>
          </a:stretch>
        </p:blipFill>
        <p:spPr>
          <a:xfrm>
            <a:off x="4078287" y="5221287"/>
            <a:ext cx="2065337" cy="1547812"/>
          </a:xfrm>
          <a:prstGeom prst="rect">
            <a:avLst/>
          </a:prstGeom>
          <a:noFill/>
          <a:ln>
            <a:noFill/>
          </a:ln>
        </p:spPr>
      </p:pic>
      <p:sp>
        <p:nvSpPr>
          <p:cNvPr id="1048734" name="Footer Placeholder 1048733"/>
          <p:cNvSpPr>
            <a:spLocks noGrp="1"/>
          </p:cNvSpPr>
          <p:nvPr>
            <p:ph type="ftr"/>
          </p:nvPr>
        </p:nvSpPr>
        <p:spPr>
          <a:xfrm>
            <a:off x="7543800" y="6248400"/>
            <a:ext cx="1446212" cy="455612"/>
          </a:xfrm>
          <a:prstGeom prst="rect">
            <a:avLst/>
          </a:prstGeom>
          <a:noFill/>
          <a:ln>
            <a:noFill/>
          </a:ln>
        </p:spPr>
        <p:txBody>
          <a:bodyPr vert="horz" lIns="91440" tIns="45720" rIns="91440" bIns="45720" anchor="b"/>
          <a:lstStyle>
            <a:lvl1pPr marL="0" indent="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1pPr>
            <a:lvl2pPr marL="742950" indent="-28575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2pPr>
            <a:lvl3pPr marL="11430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3pPr>
            <a:lvl4pPr marL="16002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4pPr>
            <a:lvl5pPr marL="20574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5pPr>
          </a:lstStyle>
          <a:p>
            <a:pPr lvl="0" algn="ctr" rtl="0" eaLnBrk="1" hangingPunct="1">
              <a:lnSpc>
                <a:spcPct val="100000"/>
              </a:lnSpc>
              <a:spcBef>
                <a:spcPct val="0"/>
              </a:spcBef>
              <a:spcAft>
                <a:spcPct val="0"/>
              </a:spcAft>
              <a:buFontTx/>
              <a:buNone/>
              <a:tabLst>
                <a:tab pos="0" algn="l"/>
                <a:tab pos="457200" algn="l"/>
                <a:tab pos="914400" algn="l"/>
                <a:tab pos="1371600" algn="l"/>
              </a:tabLst>
            </a:pPr>
            <a:r>
              <a:rPr lang="en-US" altLang="en-US" sz="1500" i="1" baseline="0">
                <a:solidFill>
                  <a:srgbClr val="000000"/>
                </a:solidFill>
                <a:latin typeface="바탕" pitchFamily="16" charset="0"/>
                <a:ea typeface="DejaVu Sans" charset="0"/>
              </a:rPr>
              <a:t>Module 14</a:t>
            </a:r>
          </a:p>
        </p:txBody>
      </p:sp>
    </p:spTree>
  </p:cSld>
  <p:clrMapOvr>
    <a:masterClrMapping/>
  </p:clrMapOvr>
  <p:transition spd="med">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1" name="Rectangle 1048660"/>
          <p:cNvSpPr/>
          <p:nvPr/>
        </p:nvSpPr>
        <p:spPr>
          <a:xfrm>
            <a:off x="457200" y="0"/>
            <a:ext cx="457200" cy="2514600"/>
          </a:xfrm>
          <a:prstGeom prst="rect">
            <a:avLst/>
          </a:prstGeom>
          <a:gradFill rotWithShape="0">
            <a:gsLst>
              <a:gs pos="0">
                <a:srgbClr val="607390">
                  <a:alpha val="100000"/>
                </a:srgbClr>
              </a:gs>
              <a:gs pos="100000">
                <a:srgbClr val="FFFFFF">
                  <a:alpha val="100000"/>
                </a:srgbClr>
              </a:gs>
            </a:gsLst>
            <a:lin ang="5400000" scaled="1"/>
          </a:gradFill>
          <a:ln w="9360" cap="flat" cmpd="sng">
            <a:solidFill>
              <a:srgbClr val="003366">
                <a:alpha val="100000"/>
              </a:srgbClr>
            </a:solidFill>
            <a:prstDash val="solid"/>
            <a:round/>
          </a:ln>
        </p:spPr>
      </p:sp>
      <p:sp>
        <p:nvSpPr>
          <p:cNvPr id="1048662" name="Rectangle 1048661"/>
          <p:cNvSpPr/>
          <p:nvPr/>
        </p:nvSpPr>
        <p:spPr>
          <a:xfrm>
            <a:off x="838200" y="1676400"/>
            <a:ext cx="7772400" cy="2758439"/>
          </a:xfrm>
          <a:prstGeom prst="rect">
            <a:avLst/>
          </a:prstGeom>
          <a:noFill/>
          <a:ln>
            <a:noFill/>
          </a:ln>
        </p:spPr>
        <p:txBody>
          <a:bodyPr vert="horz" lIns="91440" tIns="45720" rIns="91440" bIns="45720" anchor="t">
            <a:spAutoFit/>
          </a:bodyPr>
          <a:lstStyle>
            <a:lvl1pPr marL="0" indent="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1pPr>
            <a:lvl2pPr marL="742950" indent="-28575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2pPr>
            <a:lvl3pPr marL="11430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3pPr>
            <a:lvl4pPr marL="16002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4pPr>
            <a:lvl5pPr marL="20574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5pPr>
          </a:lstStyle>
          <a:p>
            <a:pPr lvl="0" algn="just" rtl="0" eaLnBrk="1" hangingPunct="1">
              <a:lnSpc>
                <a:spcPct val="140000"/>
              </a:lnSpc>
              <a:spcBef>
                <a:spcPct val="0"/>
              </a:spcBef>
              <a:spcAft>
                <a:spcPct val="0"/>
              </a:spcAft>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pPr>
            <a:r>
              <a:rPr lang="en-US" altLang="en-US" sz="1800" b="1" baseline="0">
                <a:solidFill>
                  <a:srgbClr val="000000"/>
                </a:solidFill>
                <a:latin typeface="바탕" pitchFamily="16" charset="0"/>
              </a:rPr>
              <a:t>   </a:t>
            </a:r>
            <a:r>
              <a:rPr lang="en-US" altLang="en-US" sz="1800" b="1" baseline="0">
                <a:solidFill>
                  <a:srgbClr val="336699"/>
                </a:solidFill>
                <a:latin typeface="바탕" pitchFamily="16" charset="0"/>
              </a:rPr>
              <a:t>Interpretation</a:t>
            </a:r>
            <a:r>
              <a:rPr lang="en-US" altLang="en-US" sz="1800" b="1" baseline="0">
                <a:solidFill>
                  <a:srgbClr val="000000"/>
                </a:solidFill>
                <a:latin typeface="바탕" pitchFamily="16" charset="0"/>
              </a:rPr>
              <a:t> </a:t>
            </a:r>
            <a:r>
              <a:rPr lang="en-US" altLang="en-US" sz="1800" baseline="0">
                <a:solidFill>
                  <a:srgbClr val="000000"/>
                </a:solidFill>
                <a:latin typeface="바탕" pitchFamily="16" charset="0"/>
              </a:rPr>
              <a:t> Is a systematic procedure to identify, qualify, check and evaluate information from the conclusions of the inventory analysis and/or impact assessment of a system and present them in order to meet the requirements of the application as described in the goal and scope of the study.</a:t>
            </a:r>
          </a:p>
          <a:p>
            <a:pPr lvl="0" algn="just" rtl="0" eaLnBrk="1" hangingPunct="1">
              <a:lnSpc>
                <a:spcPct val="140000"/>
              </a:lnSpc>
              <a:spcBef>
                <a:spcPct val="0"/>
              </a:spcBef>
              <a:spcAft>
                <a:spcPct val="0"/>
              </a:spcAft>
              <a:buFontTx/>
              <a:buNone/>
            </a:pPr>
            <a:r>
              <a:rPr lang="en-US" altLang="en-US" sz="1800" baseline="0">
                <a:solidFill>
                  <a:srgbClr val="000000"/>
                </a:solidFill>
                <a:latin typeface="바탕" pitchFamily="16" charset="0"/>
              </a:rPr>
              <a:t> </a:t>
            </a:r>
          </a:p>
        </p:txBody>
      </p:sp>
      <p:sp>
        <p:nvSpPr>
          <p:cNvPr id="1048663" name="Rectangle 1048662"/>
          <p:cNvSpPr/>
          <p:nvPr/>
        </p:nvSpPr>
        <p:spPr>
          <a:xfrm>
            <a:off x="973137" y="1066800"/>
            <a:ext cx="2354581" cy="574039"/>
          </a:xfrm>
          <a:prstGeom prst="rect">
            <a:avLst/>
          </a:prstGeom>
          <a:noFill/>
          <a:ln>
            <a:noFill/>
          </a:ln>
        </p:spPr>
        <p:txBody>
          <a:bodyPr vert="horz" wrap="none" lIns="91440" tIns="45720" rIns="91440" bIns="45720" anchor="t">
            <a:spAutoFit/>
          </a:bodyPr>
          <a:lstStyle>
            <a:lvl1pPr marL="0" indent="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1pPr>
            <a:lvl2pPr marL="742950" indent="-28575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2pPr>
            <a:lvl3pPr marL="11430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3pPr>
            <a:lvl4pPr marL="16002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4pPr>
            <a:lvl5pPr marL="20574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5pPr>
          </a:lstStyle>
          <a:p>
            <a:pPr lvl="0" algn="ctr" rtl="0" eaLnBrk="1" hangingPunct="1">
              <a:lnSpc>
                <a:spcPct val="140000"/>
              </a:lnSpc>
              <a:spcBef>
                <a:spcPct val="0"/>
              </a:spcBef>
              <a:spcAft>
                <a:spcPct val="0"/>
              </a:spcAft>
              <a:buFontTx/>
              <a:buNone/>
              <a:tabLst>
                <a:tab pos="0" algn="l"/>
                <a:tab pos="457200" algn="l"/>
                <a:tab pos="914400" algn="l"/>
                <a:tab pos="1371600" algn="l"/>
                <a:tab pos="1828800" algn="l"/>
                <a:tab pos="2286000" algn="l"/>
              </a:tabLst>
            </a:pPr>
            <a:r>
              <a:rPr lang="en-US" altLang="en-US" sz="2800" b="1" baseline="0">
                <a:solidFill>
                  <a:srgbClr val="336699"/>
                </a:solidFill>
                <a:latin typeface="바탕" pitchFamily="16" charset="0"/>
              </a:rPr>
              <a:t>Interpretation</a:t>
            </a:r>
          </a:p>
        </p:txBody>
      </p:sp>
      <p:sp>
        <p:nvSpPr>
          <p:cNvPr id="1048664" name="Footer Placeholder 1048663"/>
          <p:cNvSpPr>
            <a:spLocks noGrp="1"/>
          </p:cNvSpPr>
          <p:nvPr>
            <p:ph type="ftr"/>
          </p:nvPr>
        </p:nvSpPr>
        <p:spPr>
          <a:xfrm>
            <a:off x="7543800" y="6248400"/>
            <a:ext cx="1446212" cy="455612"/>
          </a:xfrm>
          <a:prstGeom prst="rect">
            <a:avLst/>
          </a:prstGeom>
          <a:noFill/>
          <a:ln>
            <a:noFill/>
          </a:ln>
        </p:spPr>
        <p:txBody>
          <a:bodyPr vert="horz" lIns="91440" tIns="45720" rIns="91440" bIns="45720" anchor="b"/>
          <a:lstStyle>
            <a:lvl1pPr marL="0" indent="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1pPr>
            <a:lvl2pPr marL="742950" indent="-28575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2pPr>
            <a:lvl3pPr marL="11430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3pPr>
            <a:lvl4pPr marL="16002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4pPr>
            <a:lvl5pPr marL="20574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5pPr>
          </a:lstStyle>
          <a:p>
            <a:pPr lvl="0" algn="ctr" rtl="0" eaLnBrk="1" hangingPunct="1">
              <a:lnSpc>
                <a:spcPct val="100000"/>
              </a:lnSpc>
              <a:spcBef>
                <a:spcPct val="0"/>
              </a:spcBef>
              <a:spcAft>
                <a:spcPct val="0"/>
              </a:spcAft>
              <a:buFontTx/>
              <a:buNone/>
              <a:tabLst>
                <a:tab pos="0" algn="l"/>
                <a:tab pos="457200" algn="l"/>
                <a:tab pos="914400" algn="l"/>
                <a:tab pos="1371600" algn="l"/>
              </a:tabLst>
            </a:pPr>
            <a:r>
              <a:rPr lang="en-US" altLang="en-US" sz="1500" i="1" baseline="0">
                <a:solidFill>
                  <a:srgbClr val="000000"/>
                </a:solidFill>
                <a:latin typeface="바탕" pitchFamily="16" charset="0"/>
                <a:ea typeface="DejaVu Sans" charset="0"/>
              </a:rPr>
              <a:t>Module 14</a:t>
            </a:r>
          </a:p>
        </p:txBody>
      </p:sp>
    </p:spTree>
  </p:cSld>
  <p:clrMapOvr>
    <a:masterClrMapping/>
  </p:clrMapOvr>
  <p:transition spd="med">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5" name="Rectangle 1048654"/>
          <p:cNvSpPr/>
          <p:nvPr/>
        </p:nvSpPr>
        <p:spPr>
          <a:xfrm>
            <a:off x="457200" y="0"/>
            <a:ext cx="457200" cy="2514600"/>
          </a:xfrm>
          <a:prstGeom prst="rect">
            <a:avLst/>
          </a:prstGeom>
          <a:gradFill rotWithShape="0">
            <a:gsLst>
              <a:gs pos="0">
                <a:srgbClr val="607390">
                  <a:alpha val="100000"/>
                </a:srgbClr>
              </a:gs>
              <a:gs pos="100000">
                <a:srgbClr val="FFFFFF">
                  <a:alpha val="100000"/>
                </a:srgbClr>
              </a:gs>
            </a:gsLst>
            <a:lin ang="5400000" scaled="1"/>
          </a:gradFill>
          <a:ln w="9360" cap="flat" cmpd="sng">
            <a:solidFill>
              <a:srgbClr val="003366">
                <a:alpha val="100000"/>
              </a:srgbClr>
            </a:solidFill>
            <a:prstDash val="solid"/>
            <a:round/>
          </a:ln>
        </p:spPr>
      </p:sp>
      <p:sp>
        <p:nvSpPr>
          <p:cNvPr id="1048656" name="Rectangle 1048655"/>
          <p:cNvSpPr/>
          <p:nvPr/>
        </p:nvSpPr>
        <p:spPr>
          <a:xfrm>
            <a:off x="777875" y="1295400"/>
            <a:ext cx="5783581" cy="510540"/>
          </a:xfrm>
          <a:prstGeom prst="rect">
            <a:avLst/>
          </a:prstGeom>
          <a:noFill/>
          <a:ln>
            <a:noFill/>
          </a:ln>
        </p:spPr>
        <p:txBody>
          <a:bodyPr vert="horz" wrap="none" lIns="91440" tIns="45720" rIns="91440" bIns="45720" anchor="t">
            <a:spAutoFit/>
          </a:bodyPr>
          <a:lstStyle>
            <a:lvl1pPr marL="0" indent="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1pPr>
            <a:lvl2pPr marL="742950" indent="-28575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2pPr>
            <a:lvl3pPr marL="11430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3pPr>
            <a:lvl4pPr marL="16002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4pPr>
            <a:lvl5pPr marL="20574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5pPr>
          </a:lstStyle>
          <a:p>
            <a:pPr lvl="0" algn="l" rtl="0" eaLnBrk="1" hangingPunct="1">
              <a:lnSpc>
                <a:spcPct val="100000"/>
              </a:lnSpc>
              <a:spcBef>
                <a:spcPct val="0"/>
              </a:spcBef>
              <a:spcAft>
                <a:spcPct val="0"/>
              </a:spcAft>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Lst>
            </a:pPr>
            <a:r>
              <a:rPr lang="en-US" altLang="en-US" sz="2400" b="1" baseline="0">
                <a:solidFill>
                  <a:srgbClr val="336699"/>
                </a:solidFill>
                <a:latin typeface="바탕" pitchFamily="16" charset="0"/>
              </a:rPr>
              <a:t>Benefits and Limits of LCA Methodology</a:t>
            </a:r>
            <a:r>
              <a:rPr lang="en-US" altLang="en-US" sz="2400" baseline="0">
                <a:solidFill>
                  <a:srgbClr val="336699"/>
                </a:solidFill>
                <a:latin typeface="바탕" pitchFamily="16" charset="0"/>
              </a:rPr>
              <a:t> </a:t>
            </a:r>
          </a:p>
        </p:txBody>
      </p:sp>
      <p:sp>
        <p:nvSpPr>
          <p:cNvPr id="1048657" name="Rectangle 1048656"/>
          <p:cNvSpPr/>
          <p:nvPr/>
        </p:nvSpPr>
        <p:spPr>
          <a:xfrm>
            <a:off x="914400" y="1295400"/>
            <a:ext cx="8001000" cy="3323336"/>
          </a:xfrm>
          <a:prstGeom prst="rect">
            <a:avLst/>
          </a:prstGeom>
          <a:noFill/>
          <a:ln>
            <a:noFill/>
          </a:ln>
        </p:spPr>
        <p:txBody>
          <a:bodyPr vert="horz" lIns="91440" tIns="45720" rIns="91440" bIns="45720" anchor="t">
            <a:spAutoFit/>
          </a:bodyPr>
          <a:lstStyle>
            <a:lvl1pPr marL="0" indent="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1pPr>
            <a:lvl2pPr marL="742950" indent="-28575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2pPr>
            <a:lvl3pPr marL="11430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3pPr>
            <a:lvl4pPr marL="16002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4pPr>
            <a:lvl5pPr marL="20574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5pPr>
          </a:lstStyle>
          <a:p>
            <a:pPr lvl="0" algn="just" rtl="0" eaLnBrk="1" hangingPunct="1">
              <a:lnSpc>
                <a:spcPct val="160000"/>
              </a:lnSpc>
              <a:spcBef>
                <a:spcPts val="362"/>
              </a:spcBef>
              <a:spcAft>
                <a:spcPct val="0"/>
              </a:spcAft>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pPr>
            <a:r>
              <a:rPr lang="en-US" altLang="en-US" sz="1800" baseline="0">
                <a:solidFill>
                  <a:srgbClr val="000000"/>
                </a:solidFill>
                <a:latin typeface="바탕" pitchFamily="16" charset="0"/>
              </a:rPr>
              <a:t>  </a:t>
            </a:r>
          </a:p>
          <a:p>
            <a:pPr lvl="0" algn="just" rtl="0" eaLnBrk="1" hangingPunct="1">
              <a:lnSpc>
                <a:spcPct val="160000"/>
              </a:lnSpc>
              <a:spcBef>
                <a:spcPts val="362"/>
              </a:spcBef>
              <a:spcAft>
                <a:spcPct val="0"/>
              </a:spcAft>
              <a:buClr>
                <a:srgbClr val="336699"/>
              </a:buClr>
              <a:buSzPct val="115000"/>
              <a:buFont typeface="Wingdings" charset="2"/>
              <a:buChar char=""/>
            </a:pPr>
            <a:r>
              <a:rPr lang="en-US" altLang="en-US" sz="1800" baseline="0">
                <a:solidFill>
                  <a:srgbClr val="000000"/>
                </a:solidFill>
                <a:latin typeface="바탕" pitchFamily="16" charset="0"/>
              </a:rPr>
              <a:t> Quantifying material and energy efficiency for a system.</a:t>
            </a:r>
          </a:p>
          <a:p>
            <a:pPr lvl="0" algn="just" rtl="0" eaLnBrk="1" hangingPunct="1">
              <a:lnSpc>
                <a:spcPct val="160000"/>
              </a:lnSpc>
              <a:spcBef>
                <a:spcPts val="362"/>
              </a:spcBef>
              <a:spcAft>
                <a:spcPct val="0"/>
              </a:spcAft>
              <a:buClr>
                <a:srgbClr val="336699"/>
              </a:buClr>
              <a:buSzPct val="115000"/>
              <a:buFont typeface="Wingdings" charset="2"/>
              <a:buChar char=""/>
            </a:pPr>
            <a:r>
              <a:rPr lang="en-US" altLang="en-US" sz="1800" baseline="0">
                <a:solidFill>
                  <a:srgbClr val="000000"/>
                </a:solidFill>
                <a:latin typeface="바탕" pitchFamily="16" charset="0"/>
              </a:rPr>
              <a:t> Identifying improvement opportunities and trade-offs.</a:t>
            </a:r>
          </a:p>
          <a:p>
            <a:pPr lvl="0" algn="just" rtl="0" eaLnBrk="1" hangingPunct="1">
              <a:lnSpc>
                <a:spcPct val="160000"/>
              </a:lnSpc>
              <a:spcBef>
                <a:spcPts val="362"/>
              </a:spcBef>
              <a:spcAft>
                <a:spcPct val="0"/>
              </a:spcAft>
              <a:buClr>
                <a:srgbClr val="336699"/>
              </a:buClr>
              <a:buSzPct val="115000"/>
              <a:buFont typeface="Wingdings" charset="2"/>
              <a:buChar char=""/>
            </a:pPr>
            <a:r>
              <a:rPr lang="en-US" altLang="en-US" sz="1800" baseline="0">
                <a:solidFill>
                  <a:srgbClr val="000000"/>
                </a:solidFill>
                <a:latin typeface="바탕" pitchFamily="16" charset="0"/>
              </a:rPr>
              <a:t> Illuminating hidden or unrecognized issues. </a:t>
            </a:r>
          </a:p>
          <a:p>
            <a:pPr lvl="0" algn="just" rtl="0" eaLnBrk="1" hangingPunct="1">
              <a:lnSpc>
                <a:spcPct val="160000"/>
              </a:lnSpc>
              <a:spcBef>
                <a:spcPts val="362"/>
              </a:spcBef>
              <a:spcAft>
                <a:spcPct val="0"/>
              </a:spcAft>
              <a:buClr>
                <a:srgbClr val="336699"/>
              </a:buClr>
              <a:buSzPct val="115000"/>
              <a:buFont typeface="Wingdings" charset="2"/>
              <a:buChar char=""/>
            </a:pPr>
            <a:r>
              <a:rPr lang="en-US" altLang="en-US" sz="1800" baseline="0">
                <a:solidFill>
                  <a:srgbClr val="000000"/>
                </a:solidFill>
                <a:latin typeface="바탕" pitchFamily="16" charset="0"/>
              </a:rPr>
              <a:t> Promoting a wider communication about how to compare and improve         highly complex and difficult to analyze industrial systems.</a:t>
            </a:r>
          </a:p>
        </p:txBody>
      </p:sp>
      <p:sp>
        <p:nvSpPr>
          <p:cNvPr id="1048658" name="Footer Placeholder 1048657"/>
          <p:cNvSpPr>
            <a:spLocks noGrp="1"/>
          </p:cNvSpPr>
          <p:nvPr>
            <p:ph type="ftr"/>
          </p:nvPr>
        </p:nvSpPr>
        <p:spPr>
          <a:xfrm>
            <a:off x="7543800" y="6248400"/>
            <a:ext cx="1446212" cy="455612"/>
          </a:xfrm>
          <a:prstGeom prst="rect">
            <a:avLst/>
          </a:prstGeom>
          <a:noFill/>
          <a:ln>
            <a:noFill/>
          </a:ln>
        </p:spPr>
        <p:txBody>
          <a:bodyPr vert="horz" lIns="91440" tIns="45720" rIns="91440" bIns="45720" anchor="b"/>
          <a:lstStyle>
            <a:lvl1pPr marL="0" indent="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1pPr>
            <a:lvl2pPr marL="742950" indent="-28575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2pPr>
            <a:lvl3pPr marL="11430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3pPr>
            <a:lvl4pPr marL="16002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4pPr>
            <a:lvl5pPr marL="20574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5pPr>
          </a:lstStyle>
          <a:p>
            <a:pPr lvl="0" algn="ctr" rtl="0" eaLnBrk="1" hangingPunct="1">
              <a:lnSpc>
                <a:spcPct val="100000"/>
              </a:lnSpc>
              <a:spcBef>
                <a:spcPct val="0"/>
              </a:spcBef>
              <a:spcAft>
                <a:spcPct val="0"/>
              </a:spcAft>
              <a:buFontTx/>
              <a:buNone/>
              <a:tabLst>
                <a:tab pos="0" algn="l"/>
                <a:tab pos="457200" algn="l"/>
                <a:tab pos="914400" algn="l"/>
                <a:tab pos="1371600" algn="l"/>
              </a:tabLst>
            </a:pPr>
            <a:r>
              <a:rPr lang="en-US" altLang="en-US" sz="1500" i="1" baseline="0">
                <a:solidFill>
                  <a:srgbClr val="000000"/>
                </a:solidFill>
                <a:latin typeface="바탕" pitchFamily="16" charset="0"/>
                <a:ea typeface="DejaVu Sans" charset="0"/>
              </a:rPr>
              <a:t>Module 14</a:t>
            </a:r>
          </a:p>
        </p:txBody>
      </p:sp>
    </p:spTree>
  </p:cSld>
  <p:clrMapOvr>
    <a:masterClrMapping/>
  </p:clrMapOvr>
  <p:transition spd="med">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9" name="Rectangle 1048648"/>
          <p:cNvSpPr/>
          <p:nvPr/>
        </p:nvSpPr>
        <p:spPr>
          <a:xfrm>
            <a:off x="457200" y="0"/>
            <a:ext cx="457200" cy="2514600"/>
          </a:xfrm>
          <a:prstGeom prst="rect">
            <a:avLst/>
          </a:prstGeom>
          <a:gradFill rotWithShape="0">
            <a:gsLst>
              <a:gs pos="0">
                <a:srgbClr val="607390">
                  <a:alpha val="100000"/>
                </a:srgbClr>
              </a:gs>
              <a:gs pos="100000">
                <a:srgbClr val="FFFFFF">
                  <a:alpha val="100000"/>
                </a:srgbClr>
              </a:gs>
            </a:gsLst>
            <a:lin ang="5400000" scaled="1"/>
          </a:gradFill>
          <a:ln w="9360" cap="flat" cmpd="sng">
            <a:solidFill>
              <a:srgbClr val="003366">
                <a:alpha val="100000"/>
              </a:srgbClr>
            </a:solidFill>
            <a:prstDash val="solid"/>
            <a:round/>
          </a:ln>
        </p:spPr>
      </p:sp>
      <p:sp>
        <p:nvSpPr>
          <p:cNvPr id="1048650" name="Rectangle 1048649"/>
          <p:cNvSpPr/>
          <p:nvPr/>
        </p:nvSpPr>
        <p:spPr>
          <a:xfrm>
            <a:off x="919162" y="1219200"/>
            <a:ext cx="3256281" cy="510540"/>
          </a:xfrm>
          <a:prstGeom prst="rect">
            <a:avLst/>
          </a:prstGeom>
          <a:noFill/>
          <a:ln>
            <a:noFill/>
          </a:ln>
        </p:spPr>
        <p:txBody>
          <a:bodyPr vert="horz" wrap="none" lIns="91440" tIns="45720" rIns="91440" bIns="45720" anchor="t">
            <a:spAutoFit/>
          </a:bodyPr>
          <a:lstStyle>
            <a:lvl1pPr marL="0" indent="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1pPr>
            <a:lvl2pPr marL="742950" indent="-28575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2pPr>
            <a:lvl3pPr marL="11430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3pPr>
            <a:lvl4pPr marL="16002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4pPr>
            <a:lvl5pPr marL="20574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5pPr>
          </a:lstStyle>
          <a:p>
            <a:pPr lvl="0" algn="l" rtl="0" eaLnBrk="1" hangingPunct="1">
              <a:lnSpc>
                <a:spcPct val="100000"/>
              </a:lnSpc>
              <a:spcBef>
                <a:spcPct val="0"/>
              </a:spcBef>
              <a:spcAft>
                <a:spcPct val="0"/>
              </a:spcAft>
              <a:buFontTx/>
              <a:buNone/>
              <a:tabLst>
                <a:tab pos="0" algn="l"/>
                <a:tab pos="457200" algn="l"/>
                <a:tab pos="914400" algn="l"/>
                <a:tab pos="1371600" algn="l"/>
                <a:tab pos="1828800" algn="l"/>
                <a:tab pos="2286000" algn="l"/>
                <a:tab pos="2743200" algn="l"/>
                <a:tab pos="3200400" algn="l"/>
              </a:tabLst>
            </a:pPr>
            <a:r>
              <a:rPr lang="en-US" altLang="en-US" sz="2400" b="1" baseline="0">
                <a:solidFill>
                  <a:srgbClr val="336699"/>
                </a:solidFill>
                <a:latin typeface="바탕" pitchFamily="16" charset="0"/>
              </a:rPr>
              <a:t>Survey of applications</a:t>
            </a:r>
          </a:p>
        </p:txBody>
      </p:sp>
      <p:sp>
        <p:nvSpPr>
          <p:cNvPr id="1048651" name="Rectangle 1048650"/>
          <p:cNvSpPr/>
          <p:nvPr/>
        </p:nvSpPr>
        <p:spPr>
          <a:xfrm>
            <a:off x="2438400" y="5715000"/>
            <a:ext cx="4495800" cy="345440"/>
          </a:xfrm>
          <a:prstGeom prst="rect">
            <a:avLst/>
          </a:prstGeom>
          <a:noFill/>
          <a:ln>
            <a:noFill/>
          </a:ln>
        </p:spPr>
        <p:txBody>
          <a:bodyPr vert="horz" lIns="91440" tIns="45720" rIns="91440" bIns="45720" anchor="t">
            <a:spAutoFit/>
          </a:bodyPr>
          <a:lstStyle>
            <a:lvl1pPr marL="0" indent="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1pPr>
            <a:lvl2pPr marL="742950" indent="-28575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2pPr>
            <a:lvl3pPr marL="11430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3pPr>
            <a:lvl4pPr marL="16002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4pPr>
            <a:lvl5pPr marL="20574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5pPr>
          </a:lstStyle>
          <a:p>
            <a:pPr lvl="0" algn="l" rtl="0" eaLnBrk="1" hangingPunct="1">
              <a:lnSpc>
                <a:spcPct val="100000"/>
              </a:lnSpc>
              <a:spcBef>
                <a:spcPct val="0"/>
              </a:spcBef>
              <a:spcAft>
                <a:spcPct val="0"/>
              </a:spcAft>
              <a:buFontTx/>
              <a:buNone/>
              <a:tabLst>
                <a:tab pos="0" algn="l"/>
                <a:tab pos="457200" algn="l"/>
                <a:tab pos="914400" algn="l"/>
                <a:tab pos="1371600" algn="l"/>
                <a:tab pos="1828800" algn="l"/>
                <a:tab pos="2286000" algn="l"/>
                <a:tab pos="2743200" algn="l"/>
                <a:tab pos="3200400" algn="l"/>
                <a:tab pos="3657600" algn="l"/>
                <a:tab pos="4114800" algn="l"/>
              </a:tabLst>
            </a:pPr>
            <a:r>
              <a:rPr lang="en-US" altLang="en-US" sz="1400" i="1" baseline="0">
                <a:solidFill>
                  <a:srgbClr val="000000"/>
                </a:solidFill>
                <a:latin typeface="Verdana" pitchFamily="32" charset="0"/>
              </a:rPr>
              <a:t>Breakdown of Studies by Field of Application</a:t>
            </a:r>
          </a:p>
        </p:txBody>
      </p:sp>
      <p:pic>
        <p:nvPicPr>
          <p:cNvPr id="2097152" name="Picture 2097151"/>
          <p:cNvPicPr>
            <a:picLocks/>
          </p:cNvPicPr>
          <p:nvPr/>
        </p:nvPicPr>
        <p:blipFill>
          <a:blip r:embed="rId3"/>
          <a:srcRect/>
          <a:stretch>
            <a:fillRect/>
          </a:stretch>
        </p:blipFill>
        <p:spPr>
          <a:xfrm>
            <a:off x="1795462" y="1981200"/>
            <a:ext cx="5551487" cy="3683000"/>
          </a:xfrm>
          <a:prstGeom prst="rect">
            <a:avLst/>
          </a:prstGeom>
          <a:noFill/>
          <a:ln>
            <a:noFill/>
          </a:ln>
        </p:spPr>
      </p:pic>
      <p:sp>
        <p:nvSpPr>
          <p:cNvPr id="1048652" name="Footer Placeholder 1048651"/>
          <p:cNvSpPr>
            <a:spLocks noGrp="1"/>
          </p:cNvSpPr>
          <p:nvPr>
            <p:ph type="ftr"/>
          </p:nvPr>
        </p:nvSpPr>
        <p:spPr>
          <a:xfrm>
            <a:off x="7543800" y="6248400"/>
            <a:ext cx="1446212" cy="455612"/>
          </a:xfrm>
          <a:prstGeom prst="rect">
            <a:avLst/>
          </a:prstGeom>
          <a:noFill/>
          <a:ln>
            <a:noFill/>
          </a:ln>
        </p:spPr>
        <p:txBody>
          <a:bodyPr vert="horz" lIns="91440" tIns="45720" rIns="91440" bIns="45720" anchor="b"/>
          <a:lstStyle>
            <a:lvl1pPr marL="0" indent="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1pPr>
            <a:lvl2pPr marL="742950" indent="-28575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2pPr>
            <a:lvl3pPr marL="11430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3pPr>
            <a:lvl4pPr marL="16002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4pPr>
            <a:lvl5pPr marL="20574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5pPr>
          </a:lstStyle>
          <a:p>
            <a:pPr lvl="0" algn="ctr" rtl="0" eaLnBrk="1" hangingPunct="1">
              <a:lnSpc>
                <a:spcPct val="100000"/>
              </a:lnSpc>
              <a:spcBef>
                <a:spcPct val="0"/>
              </a:spcBef>
              <a:spcAft>
                <a:spcPct val="0"/>
              </a:spcAft>
              <a:buFontTx/>
              <a:buNone/>
              <a:tabLst>
                <a:tab pos="0" algn="l"/>
                <a:tab pos="457200" algn="l"/>
                <a:tab pos="914400" algn="l"/>
                <a:tab pos="1371600" algn="l"/>
              </a:tabLst>
            </a:pPr>
            <a:r>
              <a:rPr lang="en-US" altLang="en-US" sz="1500" i="1" baseline="0">
                <a:solidFill>
                  <a:srgbClr val="000000"/>
                </a:solidFill>
                <a:latin typeface="바탕" pitchFamily="16" charset="0"/>
                <a:ea typeface="DejaVu Sans" charset="0"/>
              </a:rPr>
              <a:t>Module 14</a:t>
            </a:r>
          </a:p>
        </p:txBody>
      </p:sp>
    </p:spTree>
  </p:cSld>
  <p:clrMapOvr>
    <a:masterClrMapping/>
  </p:clrMapOvr>
  <p:transition spd="med">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7" name="Rectangle 1048666"/>
          <p:cNvSpPr/>
          <p:nvPr/>
        </p:nvSpPr>
        <p:spPr>
          <a:xfrm>
            <a:off x="457200" y="0"/>
            <a:ext cx="457200" cy="2514600"/>
          </a:xfrm>
          <a:prstGeom prst="rect">
            <a:avLst/>
          </a:prstGeom>
          <a:gradFill rotWithShape="0">
            <a:gsLst>
              <a:gs pos="0">
                <a:srgbClr val="607390">
                  <a:alpha val="100000"/>
                </a:srgbClr>
              </a:gs>
              <a:gs pos="100000">
                <a:srgbClr val="FFFFFF">
                  <a:alpha val="100000"/>
                </a:srgbClr>
              </a:gs>
            </a:gsLst>
            <a:lin ang="5400000" scaled="1"/>
          </a:gradFill>
          <a:ln w="9360" cap="flat" cmpd="sng">
            <a:solidFill>
              <a:srgbClr val="003366">
                <a:alpha val="100000"/>
              </a:srgbClr>
            </a:solidFill>
            <a:prstDash val="solid"/>
            <a:round/>
          </a:ln>
        </p:spPr>
      </p:sp>
      <p:sp>
        <p:nvSpPr>
          <p:cNvPr id="1048668" name="Rectangle 1048667"/>
          <p:cNvSpPr/>
          <p:nvPr/>
        </p:nvSpPr>
        <p:spPr>
          <a:xfrm>
            <a:off x="1066800" y="381000"/>
            <a:ext cx="4450081" cy="662939"/>
          </a:xfrm>
          <a:prstGeom prst="rect">
            <a:avLst/>
          </a:prstGeom>
          <a:noFill/>
          <a:ln>
            <a:noFill/>
          </a:ln>
        </p:spPr>
        <p:txBody>
          <a:bodyPr vert="horz" wrap="none" lIns="91440" tIns="45720" rIns="91440" bIns="45720" anchor="t">
            <a:spAutoFit/>
          </a:bodyPr>
          <a:lstStyle>
            <a:lvl1pPr marL="0" indent="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1pPr>
            <a:lvl2pPr marL="742950" indent="-28575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2pPr>
            <a:lvl3pPr marL="11430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3pPr>
            <a:lvl4pPr marL="16002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4pPr>
            <a:lvl5pPr marL="20574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5pPr>
          </a:lstStyle>
          <a:p>
            <a:pPr lvl="0" algn="ctr" rtl="0" eaLnBrk="1" hangingPunct="1">
              <a:lnSpc>
                <a:spcPct val="120000"/>
              </a:lnSpc>
              <a:spcBef>
                <a:spcPct val="0"/>
              </a:spcBef>
              <a:spcAft>
                <a:spcPct val="0"/>
              </a:spcAft>
              <a:buFontTx/>
              <a:buNone/>
              <a:tabLst>
                <a:tab pos="0" algn="l"/>
                <a:tab pos="457200" algn="l"/>
                <a:tab pos="914400" algn="l"/>
                <a:tab pos="1371600" algn="l"/>
                <a:tab pos="1828800" algn="l"/>
                <a:tab pos="2286000" algn="l"/>
                <a:tab pos="2743200" algn="l"/>
                <a:tab pos="3200400" algn="l"/>
                <a:tab pos="3657600" algn="l"/>
                <a:tab pos="4114800" algn="l"/>
                <a:tab pos="4572000" algn="l"/>
              </a:tabLst>
            </a:pPr>
            <a:r>
              <a:rPr lang="en-US" altLang="en-US" sz="3200" b="1" baseline="0" dirty="0">
                <a:solidFill>
                  <a:srgbClr val="336699"/>
                </a:solidFill>
                <a:latin typeface="바탕" pitchFamily="16" charset="0"/>
              </a:rPr>
              <a:t>Life Cycle Assessment</a:t>
            </a:r>
          </a:p>
        </p:txBody>
      </p:sp>
      <p:sp>
        <p:nvSpPr>
          <p:cNvPr id="1048669" name="Rectangle 1048668"/>
          <p:cNvSpPr/>
          <p:nvPr/>
        </p:nvSpPr>
        <p:spPr>
          <a:xfrm>
            <a:off x="811212" y="1295400"/>
            <a:ext cx="2583181" cy="510540"/>
          </a:xfrm>
          <a:prstGeom prst="rect">
            <a:avLst/>
          </a:prstGeom>
          <a:noFill/>
          <a:ln>
            <a:noFill/>
          </a:ln>
        </p:spPr>
        <p:txBody>
          <a:bodyPr vert="horz" wrap="none" lIns="91440" tIns="45720" rIns="91440" bIns="45720" anchor="t">
            <a:spAutoFit/>
          </a:bodyPr>
          <a:lstStyle>
            <a:lvl1pPr marL="0" indent="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1pPr>
            <a:lvl2pPr marL="742950" indent="-28575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2pPr>
            <a:lvl3pPr marL="11430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3pPr>
            <a:lvl4pPr marL="16002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4pPr>
            <a:lvl5pPr marL="20574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5pPr>
          </a:lstStyle>
          <a:p>
            <a:pPr lvl="0" algn="l" rtl="0" eaLnBrk="1" hangingPunct="1">
              <a:lnSpc>
                <a:spcPct val="100000"/>
              </a:lnSpc>
              <a:spcBef>
                <a:spcPct val="0"/>
              </a:spcBef>
              <a:spcAft>
                <a:spcPct val="0"/>
              </a:spcAft>
              <a:buFontTx/>
              <a:buNone/>
              <a:tabLst>
                <a:tab pos="0" algn="l"/>
                <a:tab pos="457200" algn="l"/>
                <a:tab pos="914400" algn="l"/>
                <a:tab pos="1371600" algn="l"/>
                <a:tab pos="1828800" algn="l"/>
                <a:tab pos="2286000" algn="l"/>
              </a:tabLst>
            </a:pPr>
            <a:r>
              <a:rPr lang="en-US" altLang="en-US" sz="2400" b="1" baseline="0">
                <a:solidFill>
                  <a:srgbClr val="336699"/>
                </a:solidFill>
                <a:latin typeface="바탕" pitchFamily="16" charset="0"/>
              </a:rPr>
              <a:t>T H E   O R I G I N</a:t>
            </a:r>
          </a:p>
        </p:txBody>
      </p:sp>
      <p:sp>
        <p:nvSpPr>
          <p:cNvPr id="1048670" name="Rectangle 1048669"/>
          <p:cNvSpPr/>
          <p:nvPr/>
        </p:nvSpPr>
        <p:spPr>
          <a:xfrm>
            <a:off x="838200" y="1676400"/>
            <a:ext cx="7924800" cy="1424940"/>
          </a:xfrm>
          <a:prstGeom prst="rect">
            <a:avLst/>
          </a:prstGeom>
          <a:noFill/>
          <a:ln>
            <a:noFill/>
          </a:ln>
        </p:spPr>
        <p:txBody>
          <a:bodyPr vert="horz" lIns="91440" tIns="45720" rIns="91440" bIns="45720" anchor="t">
            <a:spAutoFit/>
          </a:bodyPr>
          <a:lstStyle>
            <a:lvl1pPr marL="0" indent="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1pPr>
            <a:lvl2pPr marL="742950" indent="-28575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2pPr>
            <a:lvl3pPr marL="11430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3pPr>
            <a:lvl4pPr marL="16002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4pPr>
            <a:lvl5pPr marL="20574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5pPr>
          </a:lstStyle>
          <a:p>
            <a:pPr lvl="0" algn="just" rtl="0" eaLnBrk="1" hangingPunct="1">
              <a:lnSpc>
                <a:spcPct val="140000"/>
              </a:lnSpc>
              <a:spcBef>
                <a:spcPct val="0"/>
              </a:spcBef>
              <a:spcAft>
                <a:spcPct val="0"/>
              </a:spcAft>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pPr>
            <a:r>
              <a:rPr lang="en-US" altLang="en-US" sz="1800" baseline="0">
                <a:solidFill>
                  <a:srgbClr val="000000"/>
                </a:solidFill>
                <a:latin typeface="바탕" pitchFamily="16" charset="0"/>
              </a:rPr>
              <a:t>   In the early 1970’s, LCA’s concentrated mainly on energy and raw materials but later air emissions, water emissions and solid waste were included in the calculation.</a:t>
            </a:r>
          </a:p>
        </p:txBody>
      </p:sp>
      <p:pic>
        <p:nvPicPr>
          <p:cNvPr id="2097153" name="Picture 2097152"/>
          <p:cNvPicPr>
            <a:picLocks/>
          </p:cNvPicPr>
          <p:nvPr/>
        </p:nvPicPr>
        <p:blipFill>
          <a:blip r:embed="rId3"/>
          <a:srcRect/>
          <a:stretch>
            <a:fillRect/>
          </a:stretch>
        </p:blipFill>
        <p:spPr>
          <a:xfrm>
            <a:off x="1611312" y="3211512"/>
            <a:ext cx="5749925" cy="3462337"/>
          </a:xfrm>
          <a:prstGeom prst="rect">
            <a:avLst/>
          </a:prstGeom>
          <a:noFill/>
          <a:ln>
            <a:noFill/>
          </a:ln>
        </p:spPr>
      </p:pic>
      <p:sp>
        <p:nvSpPr>
          <p:cNvPr id="1048671" name="Footer Placeholder 1048670"/>
          <p:cNvSpPr>
            <a:spLocks noGrp="1"/>
          </p:cNvSpPr>
          <p:nvPr>
            <p:ph type="ftr"/>
          </p:nvPr>
        </p:nvSpPr>
        <p:spPr>
          <a:xfrm>
            <a:off x="7543800" y="6248400"/>
            <a:ext cx="1446212" cy="455612"/>
          </a:xfrm>
          <a:prstGeom prst="rect">
            <a:avLst/>
          </a:prstGeom>
          <a:noFill/>
          <a:ln>
            <a:noFill/>
          </a:ln>
        </p:spPr>
        <p:txBody>
          <a:bodyPr vert="horz" lIns="91440" tIns="45720" rIns="91440" bIns="45720" anchor="b"/>
          <a:lstStyle>
            <a:lvl1pPr marL="0" indent="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1pPr>
            <a:lvl2pPr marL="742950" indent="-28575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2pPr>
            <a:lvl3pPr marL="11430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3pPr>
            <a:lvl4pPr marL="16002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4pPr>
            <a:lvl5pPr marL="20574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5pPr>
          </a:lstStyle>
          <a:p>
            <a:pPr lvl="0" algn="ctr" rtl="0" eaLnBrk="1" hangingPunct="1">
              <a:lnSpc>
                <a:spcPct val="100000"/>
              </a:lnSpc>
              <a:spcBef>
                <a:spcPct val="0"/>
              </a:spcBef>
              <a:spcAft>
                <a:spcPct val="0"/>
              </a:spcAft>
              <a:buFontTx/>
              <a:buNone/>
              <a:tabLst>
                <a:tab pos="0" algn="l"/>
                <a:tab pos="457200" algn="l"/>
                <a:tab pos="914400" algn="l"/>
                <a:tab pos="1371600" algn="l"/>
              </a:tabLst>
            </a:pPr>
            <a:r>
              <a:rPr lang="en-US" altLang="en-US" sz="1500" i="1" baseline="0">
                <a:solidFill>
                  <a:srgbClr val="000000"/>
                </a:solidFill>
                <a:latin typeface="바탕" pitchFamily="16" charset="0"/>
                <a:ea typeface="DejaVu Sans" charset="0"/>
              </a:rPr>
              <a:t>5</a:t>
            </a:r>
            <a:endParaRPr lang="zh-CN" altLang="en-US"/>
          </a:p>
        </p:txBody>
      </p:sp>
    </p:spTree>
  </p:cSld>
  <p:clrMapOvr>
    <a:masterClrMapping/>
  </p:clrMapOvr>
  <p:transition spd="med">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74" name="Rectangle 1048673"/>
          <p:cNvSpPr/>
          <p:nvPr/>
        </p:nvSpPr>
        <p:spPr>
          <a:xfrm>
            <a:off x="457200" y="0"/>
            <a:ext cx="457200" cy="2514600"/>
          </a:xfrm>
          <a:prstGeom prst="rect">
            <a:avLst/>
          </a:prstGeom>
          <a:gradFill rotWithShape="0">
            <a:gsLst>
              <a:gs pos="0">
                <a:srgbClr val="607390">
                  <a:alpha val="100000"/>
                </a:srgbClr>
              </a:gs>
              <a:gs pos="100000">
                <a:srgbClr val="FFFFFF">
                  <a:alpha val="100000"/>
                </a:srgbClr>
              </a:gs>
            </a:gsLst>
            <a:lin ang="5400000" scaled="1"/>
          </a:gradFill>
          <a:ln w="9360" cap="flat" cmpd="sng">
            <a:solidFill>
              <a:srgbClr val="003366">
                <a:alpha val="100000"/>
              </a:srgbClr>
            </a:solidFill>
            <a:prstDash val="solid"/>
            <a:round/>
          </a:ln>
        </p:spPr>
      </p:sp>
      <p:sp>
        <p:nvSpPr>
          <p:cNvPr id="1048675" name="Rectangle 1048674"/>
          <p:cNvSpPr/>
          <p:nvPr/>
        </p:nvSpPr>
        <p:spPr>
          <a:xfrm>
            <a:off x="838200" y="4159250"/>
            <a:ext cx="5967412" cy="2377440"/>
          </a:xfrm>
          <a:prstGeom prst="rect">
            <a:avLst/>
          </a:prstGeom>
          <a:noFill/>
          <a:ln>
            <a:noFill/>
          </a:ln>
        </p:spPr>
        <p:txBody>
          <a:bodyPr vert="horz" lIns="91440" tIns="45720" rIns="91440" bIns="45720" anchor="t">
            <a:spAutoFit/>
          </a:bodyPr>
          <a:lstStyle>
            <a:lvl1pPr marL="0" indent="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1pPr>
            <a:lvl2pPr marL="742950" indent="-28575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2pPr>
            <a:lvl3pPr marL="11430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3pPr>
            <a:lvl4pPr marL="16002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4pPr>
            <a:lvl5pPr marL="20574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5pPr>
          </a:lstStyle>
          <a:p>
            <a:pPr lvl="0" algn="just" rtl="0" eaLnBrk="1" hangingPunct="1">
              <a:lnSpc>
                <a:spcPct val="160000"/>
              </a:lnSpc>
              <a:spcBef>
                <a:spcPct val="0"/>
              </a:spcBef>
              <a:spcAft>
                <a:spcPct val="0"/>
              </a:spcAft>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Lst>
            </a:pPr>
            <a:r>
              <a:rPr lang="en-US" altLang="en-US" sz="2000" baseline="0">
                <a:solidFill>
                  <a:srgbClr val="000000"/>
                </a:solidFill>
                <a:latin typeface="바탕" pitchFamily="16" charset="0"/>
              </a:rPr>
              <a:t>   Generally when using a LCA causes a rain of ideas that can help to see the problem from an extensive point of view. The LCA is a tool of support for the decision making.</a:t>
            </a:r>
          </a:p>
        </p:txBody>
      </p:sp>
      <p:sp>
        <p:nvSpPr>
          <p:cNvPr id="1048676" name="Rectangle 1048675"/>
          <p:cNvSpPr/>
          <p:nvPr/>
        </p:nvSpPr>
        <p:spPr>
          <a:xfrm>
            <a:off x="987425" y="1295400"/>
            <a:ext cx="3281681" cy="510540"/>
          </a:xfrm>
          <a:prstGeom prst="rect">
            <a:avLst/>
          </a:prstGeom>
          <a:noFill/>
          <a:ln>
            <a:noFill/>
          </a:ln>
        </p:spPr>
        <p:txBody>
          <a:bodyPr vert="horz" wrap="none" lIns="91440" tIns="45720" rIns="91440" bIns="45720" anchor="t">
            <a:spAutoFit/>
          </a:bodyPr>
          <a:lstStyle>
            <a:lvl1pPr marL="0" indent="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1pPr>
            <a:lvl2pPr marL="742950" indent="-28575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2pPr>
            <a:lvl3pPr marL="11430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3pPr>
            <a:lvl4pPr marL="16002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4pPr>
            <a:lvl5pPr marL="20574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5pPr>
          </a:lstStyle>
          <a:p>
            <a:pPr lvl="0" algn="l" rtl="0" eaLnBrk="1" hangingPunct="1">
              <a:lnSpc>
                <a:spcPct val="100000"/>
              </a:lnSpc>
              <a:spcBef>
                <a:spcPct val="0"/>
              </a:spcBef>
              <a:spcAft>
                <a:spcPct val="0"/>
              </a:spcAft>
              <a:buFontTx/>
              <a:buNone/>
              <a:tabLst>
                <a:tab pos="0" algn="l"/>
                <a:tab pos="457200" algn="l"/>
                <a:tab pos="914400" algn="l"/>
                <a:tab pos="1371600" algn="l"/>
                <a:tab pos="1828800" algn="l"/>
                <a:tab pos="2286000" algn="l"/>
                <a:tab pos="2743200" algn="l"/>
                <a:tab pos="3200400" algn="l"/>
              </a:tabLst>
            </a:pPr>
            <a:r>
              <a:rPr lang="en-US" altLang="en-US" sz="2400" b="1" baseline="0">
                <a:solidFill>
                  <a:srgbClr val="336699"/>
                </a:solidFill>
                <a:latin typeface="바탕" pitchFamily="16" charset="0"/>
              </a:rPr>
              <a:t>I N T R O D U C T I O N</a:t>
            </a:r>
          </a:p>
        </p:txBody>
      </p:sp>
      <p:sp>
        <p:nvSpPr>
          <p:cNvPr id="1048677" name="Rectangle 1048676"/>
          <p:cNvSpPr/>
          <p:nvPr/>
        </p:nvSpPr>
        <p:spPr>
          <a:xfrm>
            <a:off x="838200" y="1781175"/>
            <a:ext cx="7467600" cy="2377440"/>
          </a:xfrm>
          <a:prstGeom prst="rect">
            <a:avLst/>
          </a:prstGeom>
          <a:noFill/>
          <a:ln>
            <a:noFill/>
          </a:ln>
        </p:spPr>
        <p:txBody>
          <a:bodyPr vert="horz" lIns="91440" tIns="45720" rIns="91440" bIns="45720" anchor="t">
            <a:spAutoFit/>
          </a:bodyPr>
          <a:lstStyle>
            <a:lvl1pPr marL="0" indent="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1pPr>
            <a:lvl2pPr marL="742950" indent="-28575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2pPr>
            <a:lvl3pPr marL="11430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3pPr>
            <a:lvl4pPr marL="16002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4pPr>
            <a:lvl5pPr marL="20574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5pPr>
          </a:lstStyle>
          <a:p>
            <a:pPr lvl="0" algn="just" rtl="0" eaLnBrk="1" hangingPunct="1">
              <a:lnSpc>
                <a:spcPct val="160000"/>
              </a:lnSpc>
              <a:spcBef>
                <a:spcPct val="0"/>
              </a:spcBef>
              <a:spcAft>
                <a:spcPct val="0"/>
              </a:spcAft>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Lst>
            </a:pPr>
            <a:r>
              <a:rPr lang="en-US" altLang="en-US" sz="2000" baseline="0">
                <a:solidFill>
                  <a:srgbClr val="000000"/>
                </a:solidFill>
                <a:latin typeface="바탕" pitchFamily="16" charset="0"/>
              </a:rPr>
              <a:t>   A fundamental part in the application of the LCA is that if a company makes and uses a LCA, in the long run is going to the same demand to its suppliers and clients within the commercial chain.</a:t>
            </a:r>
          </a:p>
        </p:txBody>
      </p:sp>
      <p:pic>
        <p:nvPicPr>
          <p:cNvPr id="2097154" name="Picture 2097153"/>
          <p:cNvPicPr>
            <a:picLocks/>
          </p:cNvPicPr>
          <p:nvPr/>
        </p:nvPicPr>
        <p:blipFill>
          <a:blip r:embed="rId3"/>
          <a:srcRect/>
          <a:stretch>
            <a:fillRect/>
          </a:stretch>
        </p:blipFill>
        <p:spPr>
          <a:xfrm>
            <a:off x="6781800" y="3609975"/>
            <a:ext cx="1524000" cy="2409825"/>
          </a:xfrm>
          <a:prstGeom prst="rect">
            <a:avLst/>
          </a:prstGeom>
          <a:noFill/>
          <a:ln>
            <a:noFill/>
          </a:ln>
        </p:spPr>
      </p:pic>
      <p:sp>
        <p:nvSpPr>
          <p:cNvPr id="1048678" name="Footer Placeholder 1048677"/>
          <p:cNvSpPr>
            <a:spLocks noGrp="1"/>
          </p:cNvSpPr>
          <p:nvPr>
            <p:ph type="ftr"/>
          </p:nvPr>
        </p:nvSpPr>
        <p:spPr>
          <a:xfrm>
            <a:off x="7543800" y="6248400"/>
            <a:ext cx="1446212" cy="455612"/>
          </a:xfrm>
          <a:prstGeom prst="rect">
            <a:avLst/>
          </a:prstGeom>
          <a:noFill/>
          <a:ln>
            <a:noFill/>
          </a:ln>
        </p:spPr>
        <p:txBody>
          <a:bodyPr vert="horz" lIns="91440" tIns="45720" rIns="91440" bIns="45720" anchor="b"/>
          <a:lstStyle>
            <a:lvl1pPr marL="0" indent="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1pPr>
            <a:lvl2pPr marL="742950" indent="-28575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2pPr>
            <a:lvl3pPr marL="11430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3pPr>
            <a:lvl4pPr marL="16002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4pPr>
            <a:lvl5pPr marL="20574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5pPr>
          </a:lstStyle>
          <a:p>
            <a:pPr lvl="0" algn="ctr" rtl="0" eaLnBrk="1" hangingPunct="1">
              <a:lnSpc>
                <a:spcPct val="100000"/>
              </a:lnSpc>
              <a:spcBef>
                <a:spcPct val="0"/>
              </a:spcBef>
              <a:spcAft>
                <a:spcPct val="0"/>
              </a:spcAft>
              <a:buFontTx/>
              <a:buNone/>
              <a:tabLst>
                <a:tab pos="0" algn="l"/>
                <a:tab pos="457200" algn="l"/>
                <a:tab pos="914400" algn="l"/>
                <a:tab pos="1371600" algn="l"/>
              </a:tabLst>
            </a:pPr>
            <a:r>
              <a:rPr lang="en-US" altLang="en-US" sz="1500" i="1" baseline="0">
                <a:solidFill>
                  <a:srgbClr val="000000"/>
                </a:solidFill>
                <a:latin typeface="바탕" pitchFamily="16" charset="0"/>
                <a:ea typeface="DejaVu Sans" charset="0"/>
              </a:rPr>
              <a:t>Module 14</a:t>
            </a:r>
          </a:p>
        </p:txBody>
      </p:sp>
    </p:spTree>
  </p:cSld>
  <p:clrMapOvr>
    <a:masterClrMapping/>
  </p:clrMapOvr>
  <p:transition spd="med">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81" name="Rectangle 1048680"/>
          <p:cNvSpPr/>
          <p:nvPr/>
        </p:nvSpPr>
        <p:spPr>
          <a:xfrm>
            <a:off x="457200" y="0"/>
            <a:ext cx="457200" cy="2514600"/>
          </a:xfrm>
          <a:prstGeom prst="rect">
            <a:avLst/>
          </a:prstGeom>
          <a:gradFill rotWithShape="0">
            <a:gsLst>
              <a:gs pos="0">
                <a:srgbClr val="607390">
                  <a:alpha val="100000"/>
                </a:srgbClr>
              </a:gs>
              <a:gs pos="100000">
                <a:srgbClr val="FFFFFF">
                  <a:alpha val="100000"/>
                </a:srgbClr>
              </a:gs>
            </a:gsLst>
            <a:lin ang="5400000" scaled="1"/>
          </a:gradFill>
          <a:ln w="9360" cap="flat" cmpd="sng">
            <a:solidFill>
              <a:srgbClr val="003366">
                <a:alpha val="100000"/>
              </a:srgbClr>
            </a:solidFill>
            <a:prstDash val="solid"/>
            <a:round/>
          </a:ln>
        </p:spPr>
      </p:sp>
      <p:sp>
        <p:nvSpPr>
          <p:cNvPr id="1048682" name="Rectangle 1048681"/>
          <p:cNvSpPr/>
          <p:nvPr/>
        </p:nvSpPr>
        <p:spPr>
          <a:xfrm>
            <a:off x="1103312" y="1146175"/>
            <a:ext cx="4996181" cy="510540"/>
          </a:xfrm>
          <a:prstGeom prst="rect">
            <a:avLst/>
          </a:prstGeom>
          <a:noFill/>
          <a:ln>
            <a:noFill/>
          </a:ln>
        </p:spPr>
        <p:txBody>
          <a:bodyPr vert="horz" wrap="none" lIns="91440" tIns="45720" rIns="91440" bIns="45720" anchor="t">
            <a:spAutoFit/>
          </a:bodyPr>
          <a:lstStyle>
            <a:lvl1pPr marL="0" indent="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1pPr>
            <a:lvl2pPr marL="742950" indent="-28575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2pPr>
            <a:lvl3pPr marL="11430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3pPr>
            <a:lvl4pPr marL="16002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4pPr>
            <a:lvl5pPr marL="20574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5pPr>
          </a:lstStyle>
          <a:p>
            <a:pPr lvl="0" algn="ctr" rtl="0" eaLnBrk="1" hangingPunct="1">
              <a:lnSpc>
                <a:spcPct val="120000"/>
              </a:lnSpc>
              <a:spcBef>
                <a:spcPct val="0"/>
              </a:spcBef>
              <a:spcAft>
                <a:spcPct val="0"/>
              </a:spcAft>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Lst>
            </a:pPr>
            <a:r>
              <a:rPr lang="en-US" altLang="en-US" sz="2400" b="1" baseline="0">
                <a:solidFill>
                  <a:srgbClr val="336699"/>
                </a:solidFill>
                <a:latin typeface="바탕" pitchFamily="16" charset="0"/>
              </a:rPr>
              <a:t>W H Y   I S   I T   I M P O R T A N T ?</a:t>
            </a:r>
          </a:p>
        </p:txBody>
      </p:sp>
      <p:sp>
        <p:nvSpPr>
          <p:cNvPr id="1048683" name="Rectangle 1048682"/>
          <p:cNvSpPr/>
          <p:nvPr/>
        </p:nvSpPr>
        <p:spPr>
          <a:xfrm>
            <a:off x="990600" y="1717040"/>
            <a:ext cx="7467600" cy="4573270"/>
          </a:xfrm>
          <a:prstGeom prst="rect">
            <a:avLst/>
          </a:prstGeom>
          <a:noFill/>
          <a:ln>
            <a:noFill/>
          </a:ln>
        </p:spPr>
        <p:txBody>
          <a:bodyPr vert="horz" lIns="91440" tIns="0" rIns="91440" bIns="0" anchor="ctr">
            <a:spAutoFit/>
          </a:bodyPr>
          <a:lstStyle>
            <a:lvl1pPr marL="0" indent="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1pPr>
            <a:lvl2pPr marL="742950" indent="-28575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2pPr>
            <a:lvl3pPr marL="11430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3pPr>
            <a:lvl4pPr marL="16002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4pPr>
            <a:lvl5pPr marL="20574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5pPr>
          </a:lstStyle>
          <a:p>
            <a:pPr lvl="0" algn="just" rtl="0" eaLnBrk="1" hangingPunct="1">
              <a:lnSpc>
                <a:spcPct val="160000"/>
              </a:lnSpc>
              <a:spcBef>
                <a:spcPts val="362"/>
              </a:spcBef>
              <a:spcAft>
                <a:spcPct val="0"/>
              </a:spcAft>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Lst>
            </a:pPr>
            <a:r>
              <a:rPr lang="en-US" altLang="en-US" sz="1800" baseline="0">
                <a:solidFill>
                  <a:srgbClr val="000000"/>
                </a:solidFill>
                <a:latin typeface="바탕" pitchFamily="16" charset="0"/>
              </a:rPr>
              <a:t> </a:t>
            </a:r>
          </a:p>
          <a:p>
            <a:pPr lvl="0" algn="just" rtl="0" eaLnBrk="1" hangingPunct="1">
              <a:lnSpc>
                <a:spcPct val="90000"/>
              </a:lnSpc>
              <a:spcBef>
                <a:spcPts val="362"/>
              </a:spcBef>
              <a:spcAft>
                <a:spcPct val="0"/>
              </a:spcAft>
              <a:buFontTx/>
              <a:buNone/>
            </a:pPr>
            <a:endParaRPr lang="en-US" altLang="en-US" sz="1800" baseline="0">
              <a:solidFill>
                <a:srgbClr val="000000"/>
              </a:solidFill>
              <a:latin typeface="바탕" pitchFamily="16" charset="0"/>
            </a:endParaRPr>
          </a:p>
          <a:p>
            <a:pPr lvl="0" algn="just" rtl="0" eaLnBrk="1" hangingPunct="1">
              <a:lnSpc>
                <a:spcPct val="160000"/>
              </a:lnSpc>
              <a:spcBef>
                <a:spcPts val="362"/>
              </a:spcBef>
              <a:spcAft>
                <a:spcPct val="0"/>
              </a:spcAft>
              <a:buClr>
                <a:srgbClr val="336699"/>
              </a:buClr>
              <a:buSzPct val="115000"/>
              <a:buFont typeface="Wingdings" charset="2"/>
              <a:buChar char=""/>
            </a:pPr>
            <a:r>
              <a:rPr lang="en-US" altLang="en-US" sz="1800" baseline="0">
                <a:solidFill>
                  <a:srgbClr val="000000"/>
                </a:solidFill>
                <a:latin typeface="바탕" pitchFamily="16" charset="0"/>
              </a:rPr>
              <a:t> Identification of improvement opportunities for environmental aspects.</a:t>
            </a:r>
          </a:p>
          <a:p>
            <a:pPr lvl="0" algn="just" rtl="0" eaLnBrk="1" hangingPunct="1">
              <a:lnSpc>
                <a:spcPct val="160000"/>
              </a:lnSpc>
              <a:spcBef>
                <a:spcPts val="362"/>
              </a:spcBef>
              <a:spcAft>
                <a:spcPct val="0"/>
              </a:spcAft>
              <a:buClr>
                <a:srgbClr val="336699"/>
              </a:buClr>
              <a:buSzPct val="115000"/>
              <a:buFont typeface="Wingdings" charset="2"/>
              <a:buChar char=""/>
            </a:pPr>
            <a:r>
              <a:rPr lang="en-US" altLang="en-US" sz="1800" baseline="0">
                <a:solidFill>
                  <a:srgbClr val="000000"/>
                </a:solidFill>
                <a:latin typeface="바탕" pitchFamily="16" charset="0"/>
              </a:rPr>
              <a:t> As a decision making tool in strategic planning, priorities definition and product or process design.</a:t>
            </a:r>
          </a:p>
          <a:p>
            <a:pPr lvl="0" algn="just" rtl="0" eaLnBrk="1" hangingPunct="1">
              <a:lnSpc>
                <a:spcPct val="160000"/>
              </a:lnSpc>
              <a:spcBef>
                <a:spcPts val="362"/>
              </a:spcBef>
              <a:spcAft>
                <a:spcPct val="0"/>
              </a:spcAft>
              <a:buClr>
                <a:srgbClr val="336699"/>
              </a:buClr>
              <a:buSzPct val="115000"/>
              <a:buFont typeface="Wingdings" charset="2"/>
              <a:buChar char=""/>
            </a:pPr>
            <a:r>
              <a:rPr lang="en-US" altLang="en-US" sz="1800" baseline="0">
                <a:solidFill>
                  <a:srgbClr val="000000"/>
                </a:solidFill>
                <a:latin typeface="바탕" pitchFamily="16" charset="0"/>
              </a:rPr>
              <a:t> Selection and evaluation of relevant environmental performance indicators. </a:t>
            </a:r>
          </a:p>
          <a:p>
            <a:pPr lvl="0" algn="just" rtl="0" eaLnBrk="1" hangingPunct="1">
              <a:lnSpc>
                <a:spcPct val="160000"/>
              </a:lnSpc>
              <a:spcBef>
                <a:spcPts val="362"/>
              </a:spcBef>
              <a:spcAft>
                <a:spcPct val="0"/>
              </a:spcAft>
              <a:buClr>
                <a:srgbClr val="336699"/>
              </a:buClr>
              <a:buSzPct val="115000"/>
              <a:buFont typeface="Wingdings" charset="2"/>
              <a:buChar char=""/>
            </a:pPr>
            <a:r>
              <a:rPr lang="en-US" altLang="en-US" sz="1800" baseline="0">
                <a:solidFill>
                  <a:srgbClr val="000000"/>
                </a:solidFill>
                <a:latin typeface="바탕" pitchFamily="16" charset="0"/>
              </a:rPr>
              <a:t> Marketing programs.</a:t>
            </a:r>
          </a:p>
        </p:txBody>
      </p:sp>
      <p:sp>
        <p:nvSpPr>
          <p:cNvPr id="1048684" name="Footer Placeholder 1048683"/>
          <p:cNvSpPr>
            <a:spLocks noGrp="1"/>
          </p:cNvSpPr>
          <p:nvPr>
            <p:ph type="ftr"/>
          </p:nvPr>
        </p:nvSpPr>
        <p:spPr>
          <a:xfrm>
            <a:off x="7543800" y="6248400"/>
            <a:ext cx="1446212" cy="455612"/>
          </a:xfrm>
          <a:prstGeom prst="rect">
            <a:avLst/>
          </a:prstGeom>
          <a:noFill/>
          <a:ln>
            <a:noFill/>
          </a:ln>
        </p:spPr>
        <p:txBody>
          <a:bodyPr vert="horz" lIns="91440" tIns="45720" rIns="91440" bIns="45720" anchor="b"/>
          <a:lstStyle>
            <a:lvl1pPr marL="0" indent="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1pPr>
            <a:lvl2pPr marL="742950" indent="-28575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2pPr>
            <a:lvl3pPr marL="11430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3pPr>
            <a:lvl4pPr marL="16002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4pPr>
            <a:lvl5pPr marL="20574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5pPr>
          </a:lstStyle>
          <a:p>
            <a:pPr lvl="0" algn="ctr" rtl="0" eaLnBrk="1" hangingPunct="1">
              <a:lnSpc>
                <a:spcPct val="100000"/>
              </a:lnSpc>
              <a:spcBef>
                <a:spcPct val="0"/>
              </a:spcBef>
              <a:spcAft>
                <a:spcPct val="0"/>
              </a:spcAft>
              <a:buFontTx/>
              <a:buNone/>
              <a:tabLst>
                <a:tab pos="0" algn="l"/>
                <a:tab pos="457200" algn="l"/>
                <a:tab pos="914400" algn="l"/>
                <a:tab pos="1371600" algn="l"/>
              </a:tabLst>
            </a:pPr>
            <a:r>
              <a:rPr lang="en-US" altLang="en-US" sz="1500" i="1" baseline="0">
                <a:solidFill>
                  <a:srgbClr val="000000"/>
                </a:solidFill>
                <a:latin typeface="바탕" pitchFamily="16" charset="0"/>
                <a:ea typeface="DejaVu Sans" charset="0"/>
              </a:rPr>
              <a:t>Module 14</a:t>
            </a:r>
          </a:p>
        </p:txBody>
      </p:sp>
    </p:spTree>
  </p:cSld>
  <p:clrMapOvr>
    <a:masterClrMapping/>
  </p:clrMapOvr>
  <p:transition spd="med">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87" name="Rectangle 1048686"/>
          <p:cNvSpPr/>
          <p:nvPr/>
        </p:nvSpPr>
        <p:spPr>
          <a:xfrm>
            <a:off x="457200" y="0"/>
            <a:ext cx="457200" cy="2514600"/>
          </a:xfrm>
          <a:prstGeom prst="rect">
            <a:avLst/>
          </a:prstGeom>
          <a:gradFill rotWithShape="0">
            <a:gsLst>
              <a:gs pos="0">
                <a:srgbClr val="607390">
                  <a:alpha val="100000"/>
                </a:srgbClr>
              </a:gs>
              <a:gs pos="100000">
                <a:srgbClr val="FFFFFF">
                  <a:alpha val="100000"/>
                </a:srgbClr>
              </a:gs>
            </a:gsLst>
            <a:lin ang="5400000" scaled="1"/>
          </a:gradFill>
          <a:ln w="9360" cap="flat" cmpd="sng">
            <a:solidFill>
              <a:srgbClr val="003366">
                <a:alpha val="100000"/>
              </a:srgbClr>
            </a:solidFill>
            <a:prstDash val="solid"/>
            <a:round/>
          </a:ln>
        </p:spPr>
      </p:sp>
      <p:sp>
        <p:nvSpPr>
          <p:cNvPr id="1048688" name="Rectangle 1048687"/>
          <p:cNvSpPr/>
          <p:nvPr/>
        </p:nvSpPr>
        <p:spPr>
          <a:xfrm>
            <a:off x="947737" y="1295400"/>
            <a:ext cx="2532381" cy="510540"/>
          </a:xfrm>
          <a:prstGeom prst="rect">
            <a:avLst/>
          </a:prstGeom>
          <a:noFill/>
          <a:ln>
            <a:noFill/>
          </a:ln>
        </p:spPr>
        <p:txBody>
          <a:bodyPr vert="horz" wrap="none" lIns="91440" tIns="45720" rIns="91440" bIns="45720" anchor="t">
            <a:spAutoFit/>
          </a:bodyPr>
          <a:lstStyle>
            <a:lvl1pPr marL="0" indent="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1pPr>
            <a:lvl2pPr marL="742950" indent="-28575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2pPr>
            <a:lvl3pPr marL="11430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3pPr>
            <a:lvl4pPr marL="16002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4pPr>
            <a:lvl5pPr marL="20574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5pPr>
          </a:lstStyle>
          <a:p>
            <a:pPr lvl="0" algn="l" rtl="0" eaLnBrk="1" hangingPunct="1">
              <a:lnSpc>
                <a:spcPct val="100000"/>
              </a:lnSpc>
              <a:spcBef>
                <a:spcPct val="0"/>
              </a:spcBef>
              <a:spcAft>
                <a:spcPct val="0"/>
              </a:spcAft>
              <a:buFontTx/>
              <a:buNone/>
              <a:tabLst>
                <a:tab pos="0" algn="l"/>
                <a:tab pos="457200" algn="l"/>
                <a:tab pos="914400" algn="l"/>
                <a:tab pos="1371600" algn="l"/>
                <a:tab pos="1828800" algn="l"/>
                <a:tab pos="2286000" algn="l"/>
              </a:tabLst>
            </a:pPr>
            <a:r>
              <a:rPr lang="en-US" altLang="en-US" sz="2400" b="1" baseline="0">
                <a:solidFill>
                  <a:srgbClr val="336699"/>
                </a:solidFill>
                <a:latin typeface="바탕" pitchFamily="16" charset="0"/>
              </a:rPr>
              <a:t>D E F I N I T I O N</a:t>
            </a:r>
          </a:p>
        </p:txBody>
      </p:sp>
      <p:sp>
        <p:nvSpPr>
          <p:cNvPr id="1048689" name="Rectangle 1048688"/>
          <p:cNvSpPr/>
          <p:nvPr/>
        </p:nvSpPr>
        <p:spPr>
          <a:xfrm>
            <a:off x="685800" y="3048000"/>
            <a:ext cx="4648200" cy="3520440"/>
          </a:xfrm>
          <a:prstGeom prst="rect">
            <a:avLst/>
          </a:prstGeom>
          <a:noFill/>
          <a:ln>
            <a:noFill/>
          </a:ln>
        </p:spPr>
        <p:txBody>
          <a:bodyPr vert="horz" lIns="91440" tIns="45720" rIns="91440" bIns="45720" anchor="t">
            <a:spAutoFit/>
          </a:bodyPr>
          <a:lstStyle>
            <a:lvl1pPr marL="0" indent="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1pPr>
            <a:lvl2pPr marL="742950" indent="-28575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2pPr>
            <a:lvl3pPr marL="11430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3pPr>
            <a:lvl4pPr marL="16002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4pPr>
            <a:lvl5pPr marL="20574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5pPr>
          </a:lstStyle>
          <a:p>
            <a:pPr lvl="0" algn="just" rtl="0" eaLnBrk="1" hangingPunct="1">
              <a:lnSpc>
                <a:spcPct val="180000"/>
              </a:lnSpc>
              <a:spcBef>
                <a:spcPct val="0"/>
              </a:spcBef>
              <a:spcAft>
                <a:spcPct val="0"/>
              </a:spcAft>
              <a:buFontTx/>
              <a:buNone/>
              <a:tabLst>
                <a:tab pos="0" algn="l"/>
                <a:tab pos="457200" algn="l"/>
                <a:tab pos="914400" algn="l"/>
                <a:tab pos="1371600" algn="l"/>
                <a:tab pos="1828800" algn="l"/>
                <a:tab pos="2286000" algn="l"/>
                <a:tab pos="2743200" algn="l"/>
                <a:tab pos="3200400" algn="l"/>
                <a:tab pos="3657600" algn="l"/>
                <a:tab pos="4114800" algn="l"/>
                <a:tab pos="4572000" algn="l"/>
              </a:tabLst>
            </a:pPr>
            <a:r>
              <a:rPr lang="en-US" altLang="en-US" sz="1800" baseline="0">
                <a:solidFill>
                  <a:srgbClr val="000000"/>
                </a:solidFill>
                <a:latin typeface="바탕" pitchFamily="16" charset="0"/>
              </a:rPr>
              <a:t>   </a:t>
            </a:r>
            <a:r>
              <a:rPr lang="en-US" altLang="en-US" sz="1800" b="1" baseline="0">
                <a:solidFill>
                  <a:srgbClr val="000000"/>
                </a:solidFill>
                <a:latin typeface="바탕" pitchFamily="16" charset="0"/>
              </a:rPr>
              <a:t>LCA</a:t>
            </a:r>
            <a:r>
              <a:rPr lang="en-US" altLang="en-US" sz="1800" baseline="0">
                <a:solidFill>
                  <a:srgbClr val="000000"/>
                </a:solidFill>
                <a:latin typeface="바탕" pitchFamily="16" charset="0"/>
              </a:rPr>
              <a:t> is a quantitative process to evaluate the associate environmental loads to a product, process or activity identifying the use of mass and energy and the discharges to the surroundings; in order to determine it potential </a:t>
            </a:r>
            <a:r>
              <a:rPr lang="en-US" altLang="en-US" sz="1800" u="sng" baseline="0">
                <a:solidFill>
                  <a:srgbClr val="336699"/>
                </a:solidFill>
                <a:latin typeface="바탕" pitchFamily="16" charset="0"/>
              </a:rPr>
              <a:t>impact</a:t>
            </a:r>
            <a:r>
              <a:rPr lang="en-US" altLang="en-US" sz="1800" baseline="0">
                <a:solidFill>
                  <a:srgbClr val="336699"/>
                </a:solidFill>
                <a:latin typeface="바탕" pitchFamily="16" charset="0"/>
              </a:rPr>
              <a:t>.</a:t>
            </a:r>
          </a:p>
        </p:txBody>
      </p:sp>
      <p:pic>
        <p:nvPicPr>
          <p:cNvPr id="2097155" name="Picture 2097154"/>
          <p:cNvPicPr>
            <a:picLocks/>
          </p:cNvPicPr>
          <p:nvPr/>
        </p:nvPicPr>
        <p:blipFill>
          <a:blip r:embed="rId3"/>
          <a:srcRect/>
          <a:stretch>
            <a:fillRect/>
          </a:stretch>
        </p:blipFill>
        <p:spPr>
          <a:xfrm>
            <a:off x="5638800" y="3505200"/>
            <a:ext cx="2971800" cy="2187575"/>
          </a:xfrm>
          <a:prstGeom prst="rect">
            <a:avLst/>
          </a:prstGeom>
          <a:noFill/>
          <a:ln>
            <a:noFill/>
          </a:ln>
        </p:spPr>
      </p:pic>
      <p:pic>
        <p:nvPicPr>
          <p:cNvPr id="2097156" name="Picture 2097155"/>
          <p:cNvPicPr>
            <a:picLocks/>
          </p:cNvPicPr>
          <p:nvPr/>
        </p:nvPicPr>
        <p:blipFill>
          <a:blip r:embed="rId4"/>
          <a:srcRect/>
          <a:stretch>
            <a:fillRect/>
          </a:stretch>
        </p:blipFill>
        <p:spPr>
          <a:xfrm>
            <a:off x="6477000" y="5006975"/>
            <a:ext cx="609600" cy="496887"/>
          </a:xfrm>
          <a:prstGeom prst="rect">
            <a:avLst/>
          </a:prstGeom>
          <a:noFill/>
          <a:ln>
            <a:noFill/>
          </a:ln>
        </p:spPr>
      </p:pic>
      <p:sp>
        <p:nvSpPr>
          <p:cNvPr id="1048690" name="Rectangle 1048689"/>
          <p:cNvSpPr/>
          <p:nvPr/>
        </p:nvSpPr>
        <p:spPr>
          <a:xfrm>
            <a:off x="898525" y="1600200"/>
            <a:ext cx="7940675" cy="1615440"/>
          </a:xfrm>
          <a:prstGeom prst="rect">
            <a:avLst/>
          </a:prstGeom>
          <a:noFill/>
          <a:ln>
            <a:noFill/>
          </a:ln>
        </p:spPr>
        <p:txBody>
          <a:bodyPr vert="horz" lIns="91440" tIns="45720" rIns="91440" bIns="45720" anchor="t">
            <a:spAutoFit/>
          </a:bodyPr>
          <a:lstStyle>
            <a:lvl1pPr marL="0" indent="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1pPr>
            <a:lvl2pPr marL="742950" indent="-28575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2pPr>
            <a:lvl3pPr marL="11430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3pPr>
            <a:lvl4pPr marL="16002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4pPr>
            <a:lvl5pPr marL="20574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5pPr>
          </a:lstStyle>
          <a:p>
            <a:pPr lvl="0" algn="just" rtl="0" eaLnBrk="1" hangingPunct="1">
              <a:lnSpc>
                <a:spcPct val="160000"/>
              </a:lnSpc>
              <a:spcBef>
                <a:spcPct val="0"/>
              </a:spcBef>
              <a:spcAft>
                <a:spcPct val="0"/>
              </a:spcAft>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pPr>
            <a:r>
              <a:rPr lang="en-US" altLang="en-US" sz="1800" b="1" baseline="0">
                <a:solidFill>
                  <a:srgbClr val="000000"/>
                </a:solidFill>
                <a:latin typeface="바탕" pitchFamily="16" charset="0"/>
              </a:rPr>
              <a:t>Life Cycle :</a:t>
            </a:r>
          </a:p>
          <a:p>
            <a:pPr lvl="0" algn="just" rtl="0" eaLnBrk="1" hangingPunct="1">
              <a:lnSpc>
                <a:spcPct val="160000"/>
              </a:lnSpc>
              <a:spcBef>
                <a:spcPct val="0"/>
              </a:spcBef>
              <a:spcAft>
                <a:spcPct val="0"/>
              </a:spcAft>
              <a:buFontTx/>
              <a:buNone/>
            </a:pPr>
            <a:r>
              <a:rPr lang="en-US" altLang="en-US" sz="1800" baseline="0">
                <a:solidFill>
                  <a:srgbClr val="000000"/>
                </a:solidFill>
                <a:latin typeface="바탕" pitchFamily="16" charset="0"/>
              </a:rPr>
              <a:t>   Consecutive and interlinked stages of a product or service system, from the extraction of natural resources to the final disposal.</a:t>
            </a:r>
          </a:p>
        </p:txBody>
      </p:sp>
      <p:sp>
        <p:nvSpPr>
          <p:cNvPr id="1048691" name="Footer Placeholder 1048690"/>
          <p:cNvSpPr>
            <a:spLocks noGrp="1"/>
          </p:cNvSpPr>
          <p:nvPr>
            <p:ph type="ftr"/>
          </p:nvPr>
        </p:nvSpPr>
        <p:spPr>
          <a:xfrm>
            <a:off x="7543800" y="6248400"/>
            <a:ext cx="1446212" cy="455612"/>
          </a:xfrm>
          <a:prstGeom prst="rect">
            <a:avLst/>
          </a:prstGeom>
          <a:noFill/>
          <a:ln>
            <a:noFill/>
          </a:ln>
        </p:spPr>
        <p:txBody>
          <a:bodyPr vert="horz" lIns="91440" tIns="45720" rIns="91440" bIns="45720" anchor="b"/>
          <a:lstStyle>
            <a:lvl1pPr marL="0" indent="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1pPr>
            <a:lvl2pPr marL="742950" indent="-28575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2pPr>
            <a:lvl3pPr marL="11430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3pPr>
            <a:lvl4pPr marL="16002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4pPr>
            <a:lvl5pPr marL="20574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5pPr>
          </a:lstStyle>
          <a:p>
            <a:pPr lvl="0" algn="ctr" rtl="0" eaLnBrk="1" hangingPunct="1">
              <a:lnSpc>
                <a:spcPct val="100000"/>
              </a:lnSpc>
              <a:spcBef>
                <a:spcPct val="0"/>
              </a:spcBef>
              <a:spcAft>
                <a:spcPct val="0"/>
              </a:spcAft>
              <a:buFontTx/>
              <a:buNone/>
              <a:tabLst>
                <a:tab pos="0" algn="l"/>
                <a:tab pos="457200" algn="l"/>
                <a:tab pos="914400" algn="l"/>
                <a:tab pos="1371600" algn="l"/>
              </a:tabLst>
            </a:pPr>
            <a:r>
              <a:rPr lang="en-US" altLang="en-US" sz="1500" i="1" baseline="0">
                <a:solidFill>
                  <a:srgbClr val="000000"/>
                </a:solidFill>
                <a:latin typeface="바탕" pitchFamily="16" charset="0"/>
                <a:ea typeface="DejaVu Sans" charset="0"/>
              </a:rPr>
              <a:t>Module 14</a:t>
            </a:r>
          </a:p>
        </p:txBody>
      </p:sp>
    </p:spTree>
  </p:cSld>
  <p:clrMapOvr>
    <a:masterClrMapping/>
  </p:clrMapOvr>
  <p:transition spd="med">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94" name="Rectangle 1048693"/>
          <p:cNvSpPr/>
          <p:nvPr/>
        </p:nvSpPr>
        <p:spPr>
          <a:xfrm>
            <a:off x="457200" y="0"/>
            <a:ext cx="457200" cy="2514600"/>
          </a:xfrm>
          <a:prstGeom prst="rect">
            <a:avLst/>
          </a:prstGeom>
          <a:gradFill rotWithShape="0">
            <a:gsLst>
              <a:gs pos="0">
                <a:srgbClr val="607390">
                  <a:alpha val="100000"/>
                </a:srgbClr>
              </a:gs>
              <a:gs pos="100000">
                <a:srgbClr val="FFFFFF">
                  <a:alpha val="100000"/>
                </a:srgbClr>
              </a:gs>
            </a:gsLst>
            <a:lin ang="5400000" scaled="1"/>
          </a:gradFill>
          <a:ln w="9360" cap="flat" cmpd="sng">
            <a:solidFill>
              <a:srgbClr val="003366">
                <a:alpha val="100000"/>
              </a:srgbClr>
            </a:solidFill>
            <a:prstDash val="solid"/>
            <a:round/>
          </a:ln>
        </p:spPr>
      </p:sp>
      <p:sp>
        <p:nvSpPr>
          <p:cNvPr id="1048695" name="Rectangle 1048694"/>
          <p:cNvSpPr/>
          <p:nvPr/>
        </p:nvSpPr>
        <p:spPr>
          <a:xfrm>
            <a:off x="914400" y="1676400"/>
            <a:ext cx="7848600" cy="1869439"/>
          </a:xfrm>
          <a:prstGeom prst="rect">
            <a:avLst/>
          </a:prstGeom>
          <a:noFill/>
          <a:ln>
            <a:noFill/>
          </a:ln>
        </p:spPr>
        <p:txBody>
          <a:bodyPr vert="horz" lIns="91440" tIns="45720" rIns="91440" bIns="45720" anchor="t">
            <a:spAutoFit/>
          </a:bodyPr>
          <a:lstStyle>
            <a:lvl1pPr marL="0" indent="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1pPr>
            <a:lvl2pPr marL="742950" indent="-28575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2pPr>
            <a:lvl3pPr marL="11430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3pPr>
            <a:lvl4pPr marL="16002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4pPr>
            <a:lvl5pPr marL="20574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5pPr>
          </a:lstStyle>
          <a:p>
            <a:pPr lvl="0" algn="just" rtl="0" eaLnBrk="1" hangingPunct="1">
              <a:lnSpc>
                <a:spcPct val="140000"/>
              </a:lnSpc>
              <a:spcBef>
                <a:spcPct val="0"/>
              </a:spcBef>
              <a:spcAft>
                <a:spcPct val="0"/>
              </a:spcAft>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pPr>
            <a:r>
              <a:rPr lang="en-US" altLang="en-US" sz="1800" baseline="0">
                <a:solidFill>
                  <a:srgbClr val="000000"/>
                </a:solidFill>
                <a:latin typeface="바탕" pitchFamily="16" charset="0"/>
              </a:rPr>
              <a:t>   The ISO 14040 standard defines LCA as </a:t>
            </a:r>
            <a:r>
              <a:rPr lang="en-US" altLang="en-US" sz="1800" i="1" baseline="0">
                <a:solidFill>
                  <a:srgbClr val="000000"/>
                </a:solidFill>
                <a:latin typeface="바탕" pitchFamily="16" charset="0"/>
              </a:rPr>
              <a:t>a compilation and evaluation of the inputs and outputs and the potential environmental impacts of a product system through its life cycle</a:t>
            </a:r>
            <a:r>
              <a:rPr lang="en-US" altLang="en-US" sz="1800" baseline="0">
                <a:solidFill>
                  <a:srgbClr val="000000"/>
                </a:solidFill>
                <a:latin typeface="바탕" pitchFamily="16" charset="0"/>
              </a:rPr>
              <a:t>. The Life-Cycle Assessment framework as laid down in this standard is shown below:</a:t>
            </a:r>
          </a:p>
        </p:txBody>
      </p:sp>
      <p:pic>
        <p:nvPicPr>
          <p:cNvPr id="2097157" name="Picture 2097156"/>
          <p:cNvPicPr>
            <a:picLocks/>
          </p:cNvPicPr>
          <p:nvPr/>
        </p:nvPicPr>
        <p:blipFill>
          <a:blip r:embed="rId3"/>
          <a:srcRect/>
          <a:stretch>
            <a:fillRect/>
          </a:stretch>
        </p:blipFill>
        <p:spPr>
          <a:xfrm>
            <a:off x="1323975" y="3654425"/>
            <a:ext cx="6496050" cy="3051175"/>
          </a:xfrm>
          <a:prstGeom prst="rect">
            <a:avLst/>
          </a:prstGeom>
          <a:noFill/>
          <a:ln>
            <a:noFill/>
          </a:ln>
        </p:spPr>
      </p:pic>
      <p:sp>
        <p:nvSpPr>
          <p:cNvPr id="1048696" name="Rectangle 1048695"/>
          <p:cNvSpPr/>
          <p:nvPr/>
        </p:nvSpPr>
        <p:spPr>
          <a:xfrm>
            <a:off x="982662" y="1295400"/>
            <a:ext cx="2532381" cy="510540"/>
          </a:xfrm>
          <a:prstGeom prst="rect">
            <a:avLst/>
          </a:prstGeom>
          <a:noFill/>
          <a:ln>
            <a:noFill/>
          </a:ln>
        </p:spPr>
        <p:txBody>
          <a:bodyPr vert="horz" wrap="none" lIns="91440" tIns="45720" rIns="91440" bIns="45720" anchor="t">
            <a:spAutoFit/>
          </a:bodyPr>
          <a:lstStyle>
            <a:lvl1pPr marL="0" indent="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1pPr>
            <a:lvl2pPr marL="742950" indent="-28575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2pPr>
            <a:lvl3pPr marL="11430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3pPr>
            <a:lvl4pPr marL="16002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4pPr>
            <a:lvl5pPr marL="20574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5pPr>
          </a:lstStyle>
          <a:p>
            <a:pPr lvl="0" algn="l" rtl="0" eaLnBrk="1" hangingPunct="1">
              <a:lnSpc>
                <a:spcPct val="100000"/>
              </a:lnSpc>
              <a:spcBef>
                <a:spcPct val="0"/>
              </a:spcBef>
              <a:spcAft>
                <a:spcPct val="0"/>
              </a:spcAft>
              <a:buFontTx/>
              <a:buNone/>
              <a:tabLst>
                <a:tab pos="0" algn="l"/>
                <a:tab pos="457200" algn="l"/>
                <a:tab pos="914400" algn="l"/>
                <a:tab pos="1371600" algn="l"/>
                <a:tab pos="1828800" algn="l"/>
                <a:tab pos="2286000" algn="l"/>
              </a:tabLst>
            </a:pPr>
            <a:r>
              <a:rPr lang="en-US" altLang="en-US" sz="2400" b="1" baseline="0">
                <a:solidFill>
                  <a:srgbClr val="336699"/>
                </a:solidFill>
                <a:latin typeface="바탕" pitchFamily="16" charset="0"/>
              </a:rPr>
              <a:t>D E F I N I T I O N</a:t>
            </a:r>
          </a:p>
        </p:txBody>
      </p:sp>
      <p:sp>
        <p:nvSpPr>
          <p:cNvPr id="1048697" name="Footer Placeholder 1048696"/>
          <p:cNvSpPr>
            <a:spLocks noGrp="1"/>
          </p:cNvSpPr>
          <p:nvPr>
            <p:ph type="ftr"/>
          </p:nvPr>
        </p:nvSpPr>
        <p:spPr>
          <a:xfrm>
            <a:off x="7543800" y="6248400"/>
            <a:ext cx="1446212" cy="455612"/>
          </a:xfrm>
          <a:prstGeom prst="rect">
            <a:avLst/>
          </a:prstGeom>
          <a:noFill/>
          <a:ln>
            <a:noFill/>
          </a:ln>
        </p:spPr>
        <p:txBody>
          <a:bodyPr vert="horz" lIns="91440" tIns="45720" rIns="91440" bIns="45720" anchor="b"/>
          <a:lstStyle>
            <a:lvl1pPr marL="0" indent="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1pPr>
            <a:lvl2pPr marL="742950" indent="-28575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2pPr>
            <a:lvl3pPr marL="11430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3pPr>
            <a:lvl4pPr marL="16002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4pPr>
            <a:lvl5pPr marL="20574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5pPr>
          </a:lstStyle>
          <a:p>
            <a:pPr lvl="0" algn="ctr" rtl="0" eaLnBrk="1" hangingPunct="1">
              <a:lnSpc>
                <a:spcPct val="100000"/>
              </a:lnSpc>
              <a:spcBef>
                <a:spcPct val="0"/>
              </a:spcBef>
              <a:spcAft>
                <a:spcPct val="0"/>
              </a:spcAft>
              <a:buFontTx/>
              <a:buNone/>
              <a:tabLst>
                <a:tab pos="0" algn="l"/>
                <a:tab pos="457200" algn="l"/>
                <a:tab pos="914400" algn="l"/>
                <a:tab pos="1371600" algn="l"/>
              </a:tabLst>
            </a:pPr>
            <a:r>
              <a:rPr lang="en-US" altLang="en-US" sz="1500" i="1" baseline="0">
                <a:solidFill>
                  <a:srgbClr val="000000"/>
                </a:solidFill>
                <a:latin typeface="바탕" pitchFamily="16" charset="0"/>
                <a:ea typeface="DejaVu Sans" charset="0"/>
              </a:rPr>
              <a:t>Module 14</a:t>
            </a:r>
          </a:p>
        </p:txBody>
      </p:sp>
    </p:spTree>
  </p:cSld>
  <p:clrMapOvr>
    <a:masterClrMapping/>
  </p:clrMapOvr>
  <p:transition spd="med">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00" name="Rectangle 1048699"/>
          <p:cNvSpPr/>
          <p:nvPr/>
        </p:nvSpPr>
        <p:spPr>
          <a:xfrm>
            <a:off x="457200" y="0"/>
            <a:ext cx="457200" cy="2514600"/>
          </a:xfrm>
          <a:prstGeom prst="rect">
            <a:avLst/>
          </a:prstGeom>
          <a:gradFill rotWithShape="0">
            <a:gsLst>
              <a:gs pos="0">
                <a:srgbClr val="607390">
                  <a:alpha val="100000"/>
                </a:srgbClr>
              </a:gs>
              <a:gs pos="100000">
                <a:srgbClr val="FFFFFF">
                  <a:alpha val="100000"/>
                </a:srgbClr>
              </a:gs>
            </a:gsLst>
            <a:lin ang="5400000" scaled="1"/>
          </a:gradFill>
          <a:ln w="9360" cap="flat" cmpd="sng">
            <a:solidFill>
              <a:srgbClr val="003366">
                <a:alpha val="100000"/>
              </a:srgbClr>
            </a:solidFill>
            <a:prstDash val="solid"/>
            <a:round/>
          </a:ln>
        </p:spPr>
      </p:sp>
      <p:sp>
        <p:nvSpPr>
          <p:cNvPr id="1048701" name="Rectangle 1048700"/>
          <p:cNvSpPr/>
          <p:nvPr/>
        </p:nvSpPr>
        <p:spPr>
          <a:xfrm>
            <a:off x="914400" y="1676400"/>
            <a:ext cx="7620000" cy="980440"/>
          </a:xfrm>
          <a:prstGeom prst="rect">
            <a:avLst/>
          </a:prstGeom>
          <a:noFill/>
          <a:ln>
            <a:noFill/>
          </a:ln>
        </p:spPr>
        <p:txBody>
          <a:bodyPr vert="horz" lIns="91440" tIns="45720" rIns="91440" bIns="45720" anchor="t">
            <a:spAutoFit/>
          </a:bodyPr>
          <a:lstStyle>
            <a:lvl1pPr marL="0" indent="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1pPr>
            <a:lvl2pPr marL="742950" indent="-28575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2pPr>
            <a:lvl3pPr marL="11430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3pPr>
            <a:lvl4pPr marL="16002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4pPr>
            <a:lvl5pPr marL="20574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5pPr>
          </a:lstStyle>
          <a:p>
            <a:pPr lvl="0" algn="just" rtl="0" eaLnBrk="1" hangingPunct="1">
              <a:lnSpc>
                <a:spcPct val="140000"/>
              </a:lnSpc>
              <a:spcBef>
                <a:spcPct val="0"/>
              </a:spcBef>
              <a:spcAft>
                <a:spcPct val="0"/>
              </a:spcAft>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Lst>
            </a:pPr>
            <a:r>
              <a:rPr lang="en-US" altLang="en-US" sz="1800" baseline="0">
                <a:solidFill>
                  <a:srgbClr val="000000"/>
                </a:solidFill>
                <a:latin typeface="바탕" pitchFamily="16" charset="0"/>
              </a:rPr>
              <a:t>   The base of LCA consist of making a mass and energy balance of the studied system. </a:t>
            </a:r>
          </a:p>
        </p:txBody>
      </p:sp>
      <p:sp>
        <p:nvSpPr>
          <p:cNvPr id="1048702" name="Rectangle 1048701"/>
          <p:cNvSpPr/>
          <p:nvPr/>
        </p:nvSpPr>
        <p:spPr>
          <a:xfrm>
            <a:off x="895350" y="1295400"/>
            <a:ext cx="2532380" cy="510540"/>
          </a:xfrm>
          <a:prstGeom prst="rect">
            <a:avLst/>
          </a:prstGeom>
          <a:noFill/>
          <a:ln>
            <a:noFill/>
          </a:ln>
        </p:spPr>
        <p:txBody>
          <a:bodyPr vert="horz" wrap="none" lIns="91440" tIns="45720" rIns="91440" bIns="45720" anchor="t">
            <a:spAutoFit/>
          </a:bodyPr>
          <a:lstStyle>
            <a:lvl1pPr marL="0" indent="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1pPr>
            <a:lvl2pPr marL="742950" indent="-28575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2pPr>
            <a:lvl3pPr marL="11430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3pPr>
            <a:lvl4pPr marL="16002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4pPr>
            <a:lvl5pPr marL="20574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5pPr>
          </a:lstStyle>
          <a:p>
            <a:pPr lvl="0" algn="l" rtl="0" eaLnBrk="1" hangingPunct="1">
              <a:lnSpc>
                <a:spcPct val="100000"/>
              </a:lnSpc>
              <a:spcBef>
                <a:spcPct val="0"/>
              </a:spcBef>
              <a:spcAft>
                <a:spcPct val="0"/>
              </a:spcAft>
              <a:buFontTx/>
              <a:buNone/>
              <a:tabLst>
                <a:tab pos="0" algn="l"/>
                <a:tab pos="457200" algn="l"/>
                <a:tab pos="914400" algn="l"/>
                <a:tab pos="1371600" algn="l"/>
                <a:tab pos="1828800" algn="l"/>
                <a:tab pos="2286000" algn="l"/>
              </a:tabLst>
            </a:pPr>
            <a:r>
              <a:rPr lang="en-US" altLang="en-US" sz="2400" b="1" baseline="0">
                <a:solidFill>
                  <a:srgbClr val="336699"/>
                </a:solidFill>
                <a:latin typeface="바탕" pitchFamily="16" charset="0"/>
              </a:rPr>
              <a:t>D E F I N I T I O N</a:t>
            </a:r>
          </a:p>
        </p:txBody>
      </p:sp>
      <p:sp>
        <p:nvSpPr>
          <p:cNvPr id="1048703" name="Rectangle 1048702"/>
          <p:cNvSpPr/>
          <p:nvPr/>
        </p:nvSpPr>
        <p:spPr>
          <a:xfrm>
            <a:off x="914400" y="3124200"/>
            <a:ext cx="2667000" cy="3139440"/>
          </a:xfrm>
          <a:prstGeom prst="rect">
            <a:avLst/>
          </a:prstGeom>
          <a:noFill/>
          <a:ln>
            <a:noFill/>
          </a:ln>
        </p:spPr>
        <p:txBody>
          <a:bodyPr vert="horz" lIns="91440" tIns="45720" rIns="91440" bIns="45720" anchor="t">
            <a:spAutoFit/>
          </a:bodyPr>
          <a:lstStyle>
            <a:lvl1pPr marL="0" indent="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1pPr>
            <a:lvl2pPr marL="742950" indent="-28575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2pPr>
            <a:lvl3pPr marL="11430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3pPr>
            <a:lvl4pPr marL="16002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4pPr>
            <a:lvl5pPr marL="20574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5pPr>
          </a:lstStyle>
          <a:p>
            <a:pPr lvl="0" algn="just" rtl="0" eaLnBrk="1" hangingPunct="1">
              <a:lnSpc>
                <a:spcPct val="120000"/>
              </a:lnSpc>
              <a:spcBef>
                <a:spcPts val="362"/>
              </a:spcBef>
              <a:spcAft>
                <a:spcPct val="0"/>
              </a:spcAft>
              <a:buFontTx/>
              <a:buNone/>
              <a:tabLst>
                <a:tab pos="0" algn="l"/>
                <a:tab pos="457200" algn="l"/>
                <a:tab pos="914400" algn="l"/>
                <a:tab pos="1371600" algn="l"/>
                <a:tab pos="1828800" algn="l"/>
                <a:tab pos="2286000" algn="l"/>
              </a:tabLst>
            </a:pPr>
            <a:r>
              <a:rPr lang="en-US" altLang="en-US" sz="1800" baseline="0">
                <a:solidFill>
                  <a:srgbClr val="000000"/>
                </a:solidFill>
                <a:latin typeface="바탕" pitchFamily="16" charset="0"/>
              </a:rPr>
              <a:t>     A </a:t>
            </a:r>
            <a:r>
              <a:rPr lang="en-US" altLang="en-US" sz="1800" b="1" baseline="0">
                <a:solidFill>
                  <a:srgbClr val="000000"/>
                </a:solidFill>
                <a:latin typeface="바탕" pitchFamily="16" charset="0"/>
              </a:rPr>
              <a:t>cradle-to-gate</a:t>
            </a:r>
            <a:r>
              <a:rPr lang="en-US" altLang="en-US" sz="1800" baseline="0">
                <a:solidFill>
                  <a:srgbClr val="000000"/>
                </a:solidFill>
                <a:latin typeface="바탕" pitchFamily="16" charset="0"/>
              </a:rPr>
              <a:t> manner involves all the steps in the production, from raw material extraction and transport, to production and consumption, to re-use or disposal.</a:t>
            </a:r>
          </a:p>
        </p:txBody>
      </p:sp>
      <p:pic>
        <p:nvPicPr>
          <p:cNvPr id="2097158" name="Picture 2097157"/>
          <p:cNvPicPr>
            <a:picLocks/>
          </p:cNvPicPr>
          <p:nvPr/>
        </p:nvPicPr>
        <p:blipFill>
          <a:blip r:embed="rId3"/>
          <a:srcRect/>
          <a:stretch>
            <a:fillRect/>
          </a:stretch>
        </p:blipFill>
        <p:spPr>
          <a:xfrm>
            <a:off x="3657600" y="2971800"/>
            <a:ext cx="4995862" cy="3460750"/>
          </a:xfrm>
          <a:prstGeom prst="rect">
            <a:avLst/>
          </a:prstGeom>
          <a:noFill/>
          <a:ln>
            <a:noFill/>
          </a:ln>
        </p:spPr>
      </p:pic>
      <p:sp>
        <p:nvSpPr>
          <p:cNvPr id="1048704" name="Footer Placeholder 1048703"/>
          <p:cNvSpPr>
            <a:spLocks noGrp="1"/>
          </p:cNvSpPr>
          <p:nvPr>
            <p:ph type="ftr"/>
          </p:nvPr>
        </p:nvSpPr>
        <p:spPr>
          <a:xfrm>
            <a:off x="7543800" y="6248400"/>
            <a:ext cx="1446212" cy="455612"/>
          </a:xfrm>
          <a:prstGeom prst="rect">
            <a:avLst/>
          </a:prstGeom>
          <a:noFill/>
          <a:ln>
            <a:noFill/>
          </a:ln>
        </p:spPr>
        <p:txBody>
          <a:bodyPr vert="horz" lIns="91440" tIns="45720" rIns="91440" bIns="45720" anchor="b"/>
          <a:lstStyle>
            <a:lvl1pPr marL="0" indent="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1pPr>
            <a:lvl2pPr marL="742950" indent="-28575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2pPr>
            <a:lvl3pPr marL="11430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3pPr>
            <a:lvl4pPr marL="16002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4pPr>
            <a:lvl5pPr marL="20574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5pPr>
          </a:lstStyle>
          <a:p>
            <a:pPr lvl="0" algn="ctr" rtl="0" eaLnBrk="1" hangingPunct="1">
              <a:lnSpc>
                <a:spcPct val="100000"/>
              </a:lnSpc>
              <a:spcBef>
                <a:spcPct val="0"/>
              </a:spcBef>
              <a:spcAft>
                <a:spcPct val="0"/>
              </a:spcAft>
              <a:buFontTx/>
              <a:buNone/>
              <a:tabLst>
                <a:tab pos="0" algn="l"/>
                <a:tab pos="457200" algn="l"/>
                <a:tab pos="914400" algn="l"/>
                <a:tab pos="1371600" algn="l"/>
              </a:tabLst>
            </a:pPr>
            <a:r>
              <a:rPr lang="en-US" altLang="en-US" sz="1500" i="1" baseline="0">
                <a:solidFill>
                  <a:srgbClr val="000000"/>
                </a:solidFill>
                <a:latin typeface="바탕" pitchFamily="16" charset="0"/>
                <a:ea typeface="DejaVu Sans" charset="0"/>
              </a:rPr>
              <a:t>Module 14</a:t>
            </a:r>
          </a:p>
        </p:txBody>
      </p:sp>
    </p:spTree>
  </p:cSld>
  <p:clrMapOvr>
    <a:masterClrMapping/>
  </p:clrMapOvr>
  <p:transition spd="med">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43" name="Rectangle 1048742"/>
          <p:cNvSpPr/>
          <p:nvPr/>
        </p:nvSpPr>
        <p:spPr>
          <a:xfrm>
            <a:off x="457200" y="0"/>
            <a:ext cx="457200" cy="2514600"/>
          </a:xfrm>
          <a:prstGeom prst="rect">
            <a:avLst/>
          </a:prstGeom>
          <a:gradFill rotWithShape="0">
            <a:gsLst>
              <a:gs pos="0">
                <a:srgbClr val="607390">
                  <a:alpha val="100000"/>
                </a:srgbClr>
              </a:gs>
              <a:gs pos="100000">
                <a:srgbClr val="FFFFFF">
                  <a:alpha val="100000"/>
                </a:srgbClr>
              </a:gs>
            </a:gsLst>
            <a:lin ang="5400000" scaled="1"/>
          </a:gradFill>
          <a:ln w="9360" cap="flat" cmpd="sng">
            <a:solidFill>
              <a:srgbClr val="003366">
                <a:alpha val="100000"/>
              </a:srgbClr>
            </a:solidFill>
            <a:prstDash val="solid"/>
            <a:round/>
          </a:ln>
        </p:spPr>
      </p:sp>
      <p:sp>
        <p:nvSpPr>
          <p:cNvPr id="1048744" name="Rectangle 1048743"/>
          <p:cNvSpPr/>
          <p:nvPr/>
        </p:nvSpPr>
        <p:spPr>
          <a:xfrm>
            <a:off x="838200" y="2286000"/>
            <a:ext cx="7467600" cy="3837940"/>
          </a:xfrm>
          <a:prstGeom prst="rect">
            <a:avLst/>
          </a:prstGeom>
          <a:noFill/>
          <a:ln>
            <a:noFill/>
          </a:ln>
        </p:spPr>
        <p:txBody>
          <a:bodyPr vert="horz" lIns="91440" tIns="45720" rIns="91440" bIns="45720" anchor="t">
            <a:spAutoFit/>
          </a:bodyPr>
          <a:lstStyle>
            <a:lvl1pPr marL="0" indent="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1pPr>
            <a:lvl2pPr marL="742950" indent="-28575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2pPr>
            <a:lvl3pPr marL="11430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3pPr>
            <a:lvl4pPr marL="16002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4pPr>
            <a:lvl5pPr marL="20574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5pPr>
          </a:lstStyle>
          <a:p>
            <a:pPr lvl="0" algn="just" rtl="0" eaLnBrk="1" hangingPunct="1">
              <a:lnSpc>
                <a:spcPct val="210000"/>
              </a:lnSpc>
              <a:spcBef>
                <a:spcPct val="0"/>
              </a:spcBef>
              <a:spcAft>
                <a:spcPct val="0"/>
              </a:spcAft>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Lst>
            </a:pPr>
            <a:r>
              <a:rPr lang="en-US" altLang="en-US" sz="2000" b="1" baseline="0">
                <a:solidFill>
                  <a:srgbClr val="000000"/>
                </a:solidFill>
                <a:latin typeface="바탕" pitchFamily="16" charset="0"/>
              </a:rPr>
              <a:t>    Goal &amp; Scope Definition </a:t>
            </a:r>
          </a:p>
          <a:p>
            <a:pPr lvl="0" algn="just" rtl="0" eaLnBrk="1" hangingPunct="1">
              <a:lnSpc>
                <a:spcPct val="210000"/>
              </a:lnSpc>
              <a:spcBef>
                <a:spcPct val="0"/>
              </a:spcBef>
              <a:spcAft>
                <a:spcPct val="0"/>
              </a:spcAft>
              <a:buFontTx/>
              <a:buNone/>
            </a:pPr>
            <a:r>
              <a:rPr lang="en-US" altLang="en-US" sz="1600" baseline="0">
                <a:solidFill>
                  <a:srgbClr val="000000"/>
                </a:solidFill>
                <a:latin typeface="바탕" pitchFamily="16" charset="0"/>
              </a:rPr>
              <a:t> </a:t>
            </a:r>
            <a:r>
              <a:rPr lang="en-US" altLang="en-US" sz="2000" baseline="0">
                <a:solidFill>
                  <a:srgbClr val="000000"/>
                </a:solidFill>
                <a:latin typeface="바탕" pitchFamily="16" charset="0"/>
              </a:rPr>
              <a:t>That is to state, the reasons of the study, the information that is expected to obtain, how it is going to be used, the intended audience of the report, the analysis of the scope and the limits of the system.</a:t>
            </a:r>
          </a:p>
        </p:txBody>
      </p:sp>
      <p:sp>
        <p:nvSpPr>
          <p:cNvPr id="1048745" name="Rectangle 1048744"/>
          <p:cNvSpPr/>
          <p:nvPr/>
        </p:nvSpPr>
        <p:spPr>
          <a:xfrm>
            <a:off x="893762" y="969962"/>
            <a:ext cx="2824480" cy="574039"/>
          </a:xfrm>
          <a:prstGeom prst="rect">
            <a:avLst/>
          </a:prstGeom>
          <a:noFill/>
          <a:ln>
            <a:noFill/>
          </a:ln>
        </p:spPr>
        <p:txBody>
          <a:bodyPr vert="horz" wrap="none" lIns="91440" tIns="45720" rIns="91440" bIns="45720" anchor="t">
            <a:spAutoFit/>
          </a:bodyPr>
          <a:lstStyle>
            <a:lvl1pPr marL="0" indent="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1pPr>
            <a:lvl2pPr marL="742950" indent="-28575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2pPr>
            <a:lvl3pPr marL="11430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3pPr>
            <a:lvl4pPr marL="16002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4pPr>
            <a:lvl5pPr marL="20574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5pPr>
          </a:lstStyle>
          <a:p>
            <a:pPr lvl="0" algn="ctr" rtl="0" eaLnBrk="1" hangingPunct="1">
              <a:lnSpc>
                <a:spcPct val="140000"/>
              </a:lnSpc>
              <a:spcBef>
                <a:spcPct val="0"/>
              </a:spcBef>
              <a:spcAft>
                <a:spcPct val="0"/>
              </a:spcAft>
              <a:buFontTx/>
              <a:buNone/>
              <a:tabLst>
                <a:tab pos="0" algn="l"/>
                <a:tab pos="457200" algn="l"/>
                <a:tab pos="914400" algn="l"/>
                <a:tab pos="1371600" algn="l"/>
                <a:tab pos="1828800" algn="l"/>
                <a:tab pos="2286000" algn="l"/>
                <a:tab pos="2743200" algn="l"/>
              </a:tabLst>
            </a:pPr>
            <a:r>
              <a:rPr lang="en-US" altLang="en-US" sz="2800" b="1" baseline="0">
                <a:solidFill>
                  <a:srgbClr val="336699"/>
                </a:solidFill>
                <a:latin typeface="바탕" pitchFamily="16" charset="0"/>
              </a:rPr>
              <a:t>Goal and Scope</a:t>
            </a:r>
          </a:p>
        </p:txBody>
      </p:sp>
      <p:sp>
        <p:nvSpPr>
          <p:cNvPr id="1048746" name="Footer Placeholder 1048745"/>
          <p:cNvSpPr>
            <a:spLocks noGrp="1"/>
          </p:cNvSpPr>
          <p:nvPr>
            <p:ph type="ftr"/>
          </p:nvPr>
        </p:nvSpPr>
        <p:spPr>
          <a:xfrm>
            <a:off x="7543800" y="6248400"/>
            <a:ext cx="1446212" cy="455612"/>
          </a:xfrm>
          <a:prstGeom prst="rect">
            <a:avLst/>
          </a:prstGeom>
          <a:noFill/>
          <a:ln>
            <a:noFill/>
          </a:ln>
        </p:spPr>
        <p:txBody>
          <a:bodyPr vert="horz" lIns="91440" tIns="45720" rIns="91440" bIns="45720" anchor="b"/>
          <a:lstStyle>
            <a:lvl1pPr marL="0" indent="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1pPr>
            <a:lvl2pPr marL="742950" indent="-28575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2pPr>
            <a:lvl3pPr marL="11430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3pPr>
            <a:lvl4pPr marL="16002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4pPr>
            <a:lvl5pPr marL="20574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5pPr>
          </a:lstStyle>
          <a:p>
            <a:pPr lvl="0" algn="ctr" rtl="0" eaLnBrk="1" hangingPunct="1">
              <a:lnSpc>
                <a:spcPct val="100000"/>
              </a:lnSpc>
              <a:spcBef>
                <a:spcPct val="0"/>
              </a:spcBef>
              <a:spcAft>
                <a:spcPct val="0"/>
              </a:spcAft>
              <a:buFontTx/>
              <a:buNone/>
              <a:tabLst>
                <a:tab pos="0" algn="l"/>
                <a:tab pos="457200" algn="l"/>
                <a:tab pos="914400" algn="l"/>
                <a:tab pos="1371600" algn="l"/>
              </a:tabLst>
            </a:pPr>
            <a:r>
              <a:rPr lang="en-US" altLang="en-US" sz="1500" i="1" baseline="0">
                <a:solidFill>
                  <a:srgbClr val="000000"/>
                </a:solidFill>
                <a:latin typeface="바탕" pitchFamily="16" charset="0"/>
                <a:ea typeface="DejaVu Sans" charset="0"/>
              </a:rPr>
              <a:t>Module 14</a:t>
            </a:r>
          </a:p>
        </p:txBody>
      </p:sp>
    </p:spTree>
  </p:cSld>
  <p:clrMapOvr>
    <a:masterClrMapping/>
  </p:clrMapOvr>
  <p:transition spd="med">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37" name="Rectangle 1048736"/>
          <p:cNvSpPr/>
          <p:nvPr/>
        </p:nvSpPr>
        <p:spPr>
          <a:xfrm>
            <a:off x="457200" y="0"/>
            <a:ext cx="457200" cy="2514600"/>
          </a:xfrm>
          <a:prstGeom prst="rect">
            <a:avLst/>
          </a:prstGeom>
          <a:gradFill rotWithShape="0">
            <a:gsLst>
              <a:gs pos="0">
                <a:srgbClr val="607390">
                  <a:alpha val="100000"/>
                </a:srgbClr>
              </a:gs>
              <a:gs pos="100000">
                <a:srgbClr val="FFFFFF">
                  <a:alpha val="100000"/>
                </a:srgbClr>
              </a:gs>
            </a:gsLst>
            <a:lin ang="5400000" scaled="1"/>
          </a:gradFill>
          <a:ln w="9360" cap="flat" cmpd="sng">
            <a:solidFill>
              <a:srgbClr val="003366">
                <a:alpha val="100000"/>
              </a:srgbClr>
            </a:solidFill>
            <a:prstDash val="solid"/>
            <a:round/>
          </a:ln>
        </p:spPr>
      </p:sp>
      <p:sp>
        <p:nvSpPr>
          <p:cNvPr id="1048738" name="Rectangle 1048737"/>
          <p:cNvSpPr/>
          <p:nvPr/>
        </p:nvSpPr>
        <p:spPr>
          <a:xfrm>
            <a:off x="855662" y="1001712"/>
            <a:ext cx="2684780" cy="510540"/>
          </a:xfrm>
          <a:prstGeom prst="rect">
            <a:avLst/>
          </a:prstGeom>
          <a:noFill/>
          <a:ln>
            <a:noFill/>
          </a:ln>
        </p:spPr>
        <p:txBody>
          <a:bodyPr vert="horz" wrap="none" lIns="91440" tIns="45720" rIns="91440" bIns="45720" anchor="t">
            <a:spAutoFit/>
          </a:bodyPr>
          <a:lstStyle>
            <a:lvl1pPr marL="0" indent="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1pPr>
            <a:lvl2pPr marL="742950" indent="-28575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2pPr>
            <a:lvl3pPr marL="11430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3pPr>
            <a:lvl4pPr marL="16002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4pPr>
            <a:lvl5pPr marL="20574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5pPr>
          </a:lstStyle>
          <a:p>
            <a:pPr lvl="0" algn="ctr" rtl="0" eaLnBrk="1" hangingPunct="1">
              <a:lnSpc>
                <a:spcPct val="140000"/>
              </a:lnSpc>
              <a:spcBef>
                <a:spcPct val="0"/>
              </a:spcBef>
              <a:spcAft>
                <a:spcPct val="0"/>
              </a:spcAft>
              <a:buFontTx/>
              <a:buNone/>
              <a:tabLst>
                <a:tab pos="0" algn="l"/>
                <a:tab pos="457200" algn="l"/>
                <a:tab pos="914400" algn="l"/>
                <a:tab pos="1371600" algn="l"/>
                <a:tab pos="1828800" algn="l"/>
                <a:tab pos="2286000" algn="l"/>
                <a:tab pos="2743200" algn="l"/>
              </a:tabLst>
            </a:pPr>
            <a:r>
              <a:rPr lang="en-US" altLang="en-US" sz="2400" b="1" baseline="0">
                <a:solidFill>
                  <a:srgbClr val="336699"/>
                </a:solidFill>
                <a:latin typeface="바탕" pitchFamily="16" charset="0"/>
              </a:rPr>
              <a:t>Inventory Analysis</a:t>
            </a:r>
          </a:p>
        </p:txBody>
      </p:sp>
      <p:sp>
        <p:nvSpPr>
          <p:cNvPr id="1048739" name="Rectangle 1048738"/>
          <p:cNvSpPr/>
          <p:nvPr/>
        </p:nvSpPr>
        <p:spPr>
          <a:xfrm>
            <a:off x="1277937" y="2138679"/>
            <a:ext cx="6340475" cy="1082041"/>
          </a:xfrm>
          <a:prstGeom prst="rect">
            <a:avLst/>
          </a:prstGeom>
          <a:noFill/>
          <a:ln w="19080" cap="flat" cmpd="sng">
            <a:solidFill>
              <a:srgbClr val="000000">
                <a:alpha val="100000"/>
              </a:srgbClr>
            </a:solidFill>
            <a:prstDash val="solid"/>
            <a:round/>
          </a:ln>
        </p:spPr>
        <p:txBody>
          <a:bodyPr vert="horz" lIns="91440" tIns="45720" rIns="91440" bIns="45720" anchor="ctr">
            <a:spAutoFit/>
          </a:bodyPr>
          <a:lstStyle>
            <a:lvl1pPr marL="0" indent="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1pPr>
            <a:lvl2pPr marL="742950" indent="-28575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2pPr>
            <a:lvl3pPr marL="11430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3pPr>
            <a:lvl4pPr marL="16002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4pPr>
            <a:lvl5pPr marL="20574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5pPr>
          </a:lstStyle>
          <a:p>
            <a:pPr lvl="0" algn="just" rtl="0" eaLnBrk="1" hangingPunct="1">
              <a:lnSpc>
                <a:spcPct val="130000"/>
              </a:lnSpc>
              <a:spcBef>
                <a:spcPct val="0"/>
              </a:spcBef>
              <a:spcAft>
                <a:spcPct val="0"/>
              </a:spcAft>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Lst>
            </a:pPr>
            <a:r>
              <a:rPr lang="en-US" altLang="en-US" sz="1400" baseline="0">
                <a:solidFill>
                  <a:srgbClr val="000000"/>
                </a:solidFill>
                <a:latin typeface="Verdana" pitchFamily="32" charset="0"/>
              </a:rPr>
              <a:t>   Phase of Life Cycle Assessment involving the compilation and quantification of inputs and outputs, for a given product system throughout its life cycle. (International Organization for Standardization 1997)</a:t>
            </a:r>
          </a:p>
        </p:txBody>
      </p:sp>
      <p:pic>
        <p:nvPicPr>
          <p:cNvPr id="2097164" name="Picture 2097163"/>
          <p:cNvPicPr>
            <a:picLocks/>
          </p:cNvPicPr>
          <p:nvPr/>
        </p:nvPicPr>
        <p:blipFill>
          <a:blip r:embed="rId3"/>
          <a:srcRect/>
          <a:stretch>
            <a:fillRect/>
          </a:stretch>
        </p:blipFill>
        <p:spPr>
          <a:xfrm>
            <a:off x="2390775" y="3581400"/>
            <a:ext cx="2705100" cy="1828800"/>
          </a:xfrm>
          <a:prstGeom prst="rect">
            <a:avLst/>
          </a:prstGeom>
          <a:noFill/>
          <a:ln>
            <a:noFill/>
          </a:ln>
        </p:spPr>
      </p:pic>
      <p:pic>
        <p:nvPicPr>
          <p:cNvPr id="2097165" name="Picture 2097164"/>
          <p:cNvPicPr>
            <a:picLocks/>
          </p:cNvPicPr>
          <p:nvPr/>
        </p:nvPicPr>
        <p:blipFill>
          <a:blip r:embed="rId4"/>
          <a:srcRect/>
          <a:stretch>
            <a:fillRect/>
          </a:stretch>
        </p:blipFill>
        <p:spPr>
          <a:xfrm>
            <a:off x="4981575" y="4267200"/>
            <a:ext cx="1800225" cy="1238250"/>
          </a:xfrm>
          <a:prstGeom prst="rect">
            <a:avLst/>
          </a:prstGeom>
          <a:noFill/>
          <a:ln>
            <a:noFill/>
          </a:ln>
        </p:spPr>
      </p:pic>
      <p:sp>
        <p:nvSpPr>
          <p:cNvPr id="1048740" name="Footer Placeholder 1048739"/>
          <p:cNvSpPr>
            <a:spLocks noGrp="1"/>
          </p:cNvSpPr>
          <p:nvPr>
            <p:ph type="ftr"/>
          </p:nvPr>
        </p:nvSpPr>
        <p:spPr>
          <a:xfrm>
            <a:off x="7543800" y="6248400"/>
            <a:ext cx="1446212" cy="455612"/>
          </a:xfrm>
          <a:prstGeom prst="rect">
            <a:avLst/>
          </a:prstGeom>
          <a:noFill/>
          <a:ln>
            <a:noFill/>
          </a:ln>
        </p:spPr>
        <p:txBody>
          <a:bodyPr vert="horz" lIns="91440" tIns="45720" rIns="91440" bIns="45720" anchor="b"/>
          <a:lstStyle>
            <a:lvl1pPr marL="0" indent="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1pPr>
            <a:lvl2pPr marL="742950" indent="-28575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2pPr>
            <a:lvl3pPr marL="11430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3pPr>
            <a:lvl4pPr marL="16002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4pPr>
            <a:lvl5pPr marL="2057400" indent="-228600" algn="l" rtl="0" eaLnBrk="1" fontAlgn="base" latinLnBrk="1">
              <a:lnSpc>
                <a:spcPct val="93000"/>
              </a:lnSpc>
              <a:spcBef>
                <a:spcPct val="0"/>
              </a:spcBef>
              <a:spcAft>
                <a:spcPct val="0"/>
              </a:spcAft>
              <a:buClr>
                <a:srgbClr val="000000"/>
              </a:buClr>
              <a:buFont typeface="Times New Roman" pitchFamily="16" charset="0"/>
              <a:buNone/>
              <a:defRPr sz="1800" b="0" i="0" u="none" baseline="0">
                <a:solidFill>
                  <a:srgbClr val="000000"/>
                </a:solidFill>
                <a:latin typeface="Arial" pitchFamily="16" charset="0"/>
                <a:ea typeface="AR PL SungtiL GB" charset="0"/>
                <a:sym typeface="Times New Roman" pitchFamily="16" charset="0"/>
              </a:defRPr>
            </a:lvl5pPr>
          </a:lstStyle>
          <a:p>
            <a:pPr lvl="0" algn="ctr" rtl="0" eaLnBrk="1" hangingPunct="1">
              <a:lnSpc>
                <a:spcPct val="100000"/>
              </a:lnSpc>
              <a:spcBef>
                <a:spcPct val="0"/>
              </a:spcBef>
              <a:spcAft>
                <a:spcPct val="0"/>
              </a:spcAft>
              <a:buFontTx/>
              <a:buNone/>
              <a:tabLst>
                <a:tab pos="0" algn="l"/>
                <a:tab pos="457200" algn="l"/>
                <a:tab pos="914400" algn="l"/>
                <a:tab pos="1371600" algn="l"/>
              </a:tabLst>
            </a:pPr>
            <a:r>
              <a:rPr lang="en-US" altLang="en-US" sz="1500" i="1" baseline="0">
                <a:solidFill>
                  <a:srgbClr val="000000"/>
                </a:solidFill>
                <a:latin typeface="바탕" pitchFamily="16" charset="0"/>
                <a:ea typeface="DejaVu Sans" charset="0"/>
              </a:rPr>
              <a:t>Module 14</a:t>
            </a:r>
          </a:p>
        </p:txBody>
      </p:sp>
    </p:spTree>
  </p:cSld>
  <p:clrMapOvr>
    <a:masterClrMapping/>
  </p:clrMapOvr>
  <p:transition spd="med">
    <p:cut/>
  </p:transition>
</p:sld>
</file>

<file path=ppt/theme/theme1.xml><?xml version="1.0" encoding="utf-8"?>
<a:theme xmlns:a="http://schemas.openxmlformats.org/drawingml/2006/main" name="Office 主题">
  <a:themeElements>
    <a:clrScheme name="Default Color Scheme">
      <a:dk1>
        <a:srgbClr val="000000"/>
      </a:dk1>
      <a:lt1>
        <a:srgbClr val="FFFFFF"/>
      </a:lt1>
      <a:dk2>
        <a:srgbClr val="808080"/>
      </a:dk2>
      <a:lt2>
        <a:srgbClr val="000000"/>
      </a:lt2>
      <a:accent1>
        <a:srgbClr val="00CC99"/>
      </a:accent1>
      <a:accent2>
        <a:srgbClr val="3333CC"/>
      </a:accent2>
      <a:accent3>
        <a:srgbClr val="FFFFFF"/>
      </a:accent3>
      <a:accent4>
        <a:srgbClr val="000000"/>
      </a:accent4>
      <a:accent5>
        <a:srgbClr val="000000"/>
      </a:accent5>
      <a:accent6>
        <a:srgbClr val="000000"/>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Color Scheme 1">
        <a:dk1>
          <a:srgbClr val="000000"/>
        </a:dk1>
        <a:lt1>
          <a:srgbClr val="FFFFFF"/>
        </a:lt1>
        <a:dk2>
          <a:srgbClr val="808080"/>
        </a:dk2>
        <a:lt2>
          <a:srgbClr val="000000"/>
        </a:lt2>
        <a:accent1>
          <a:srgbClr val="00CC99"/>
        </a:accent1>
        <a:accent2>
          <a:srgbClr val="3333CC"/>
        </a:accent2>
        <a:accent3>
          <a:srgbClr val="FFFFFF"/>
        </a:accent3>
        <a:accent4>
          <a:srgbClr val="000000"/>
        </a:accent4>
        <a:accent5>
          <a:srgbClr val="000000"/>
        </a:accent5>
        <a:accent6>
          <a:srgbClr val="000000"/>
        </a:accent6>
        <a:hlink>
          <a:srgbClr val="CCCCFF"/>
        </a:hlink>
        <a:folHlink>
          <a:srgbClr val="B2B2B2"/>
        </a:folHlink>
      </a:clrScheme>
    </a:extraClrScheme>
    <a:extraClrScheme>
      <a:clrScheme name="Default Color Scheme 2">
        <a:dk1>
          <a:srgbClr val="FFFFFF"/>
        </a:dk1>
        <a:lt1>
          <a:srgbClr val="0000FF"/>
        </a:lt1>
        <a:dk2>
          <a:srgbClr val="000000"/>
        </a:dk2>
        <a:lt2>
          <a:srgbClr val="FFFF00"/>
        </a:lt2>
        <a:accent1>
          <a:srgbClr val="FF9900"/>
        </a:accent1>
        <a:accent2>
          <a:srgbClr val="00FFFF"/>
        </a:accent2>
        <a:accent3>
          <a:srgbClr val="0000FF"/>
        </a:accent3>
        <a:accent4>
          <a:srgbClr val="FFFFFF"/>
        </a:accent4>
        <a:accent5>
          <a:srgbClr val="000000"/>
        </a:accent5>
        <a:accent6>
          <a:srgbClr val="000000"/>
        </a:accent6>
        <a:hlink>
          <a:srgbClr val="FF0000"/>
        </a:hlink>
        <a:folHlink>
          <a:srgbClr val="969696"/>
        </a:folHlink>
      </a:clrScheme>
    </a:extraClrScheme>
    <a:extraClrScheme>
      <a:clrScheme name="Default Color Scheme 3">
        <a:dk1>
          <a:srgbClr val="000000"/>
        </a:dk1>
        <a:lt1>
          <a:srgbClr val="FFFFCC"/>
        </a:lt1>
        <a:dk2>
          <a:srgbClr val="666633"/>
        </a:dk2>
        <a:lt2>
          <a:srgbClr val="808000"/>
        </a:lt2>
        <a:accent1>
          <a:srgbClr val="339933"/>
        </a:accent1>
        <a:accent2>
          <a:srgbClr val="800000"/>
        </a:accent2>
        <a:accent3>
          <a:srgbClr val="FFFFCC"/>
        </a:accent3>
        <a:accent4>
          <a:srgbClr val="000000"/>
        </a:accent4>
        <a:accent5>
          <a:srgbClr val="000000"/>
        </a:accent5>
        <a:accent6>
          <a:srgbClr val="000000"/>
        </a:accent6>
        <a:hlink>
          <a:srgbClr val="0033CC"/>
        </a:hlink>
        <a:folHlink>
          <a:srgbClr val="FFCC66"/>
        </a:folHlink>
      </a:clrScheme>
    </a:extraClrScheme>
    <a:extraClrScheme>
      <a:clrScheme name="Default Color Scheme 4">
        <a:dk1>
          <a:srgbClr val="000000"/>
        </a:dk1>
        <a:lt1>
          <a:srgbClr val="FFFFFF"/>
        </a:lt1>
        <a:dk2>
          <a:srgbClr val="333333"/>
        </a:dk2>
        <a:lt2>
          <a:srgbClr val="000000"/>
        </a:lt2>
        <a:accent1>
          <a:srgbClr val="DDDDDD"/>
        </a:accent1>
        <a:accent2>
          <a:srgbClr val="808080"/>
        </a:accent2>
        <a:accent3>
          <a:srgbClr val="FFFFFF"/>
        </a:accent3>
        <a:accent4>
          <a:srgbClr val="000000"/>
        </a:accent4>
        <a:accent5>
          <a:srgbClr val="000000"/>
        </a:accent5>
        <a:accent6>
          <a:srgbClr val="000000"/>
        </a:accent6>
        <a:hlink>
          <a:srgbClr val="4D4D4D"/>
        </a:hlink>
        <a:folHlink>
          <a:srgbClr val="EAEAEA"/>
        </a:folHlink>
      </a:clrScheme>
    </a:extraClrScheme>
    <a:extraClrScheme>
      <a:clrScheme name="Default Color Scheme 5">
        <a:dk1>
          <a:srgbClr val="000000"/>
        </a:dk1>
        <a:lt1>
          <a:srgbClr val="FFFFFF"/>
        </a:lt1>
        <a:dk2>
          <a:srgbClr val="808080"/>
        </a:dk2>
        <a:lt2>
          <a:srgbClr val="000000"/>
        </a:lt2>
        <a:accent1>
          <a:srgbClr val="FFCC66"/>
        </a:accent1>
        <a:accent2>
          <a:srgbClr val="0000FF"/>
        </a:accent2>
        <a:accent3>
          <a:srgbClr val="FFFFFF"/>
        </a:accent3>
        <a:accent4>
          <a:srgbClr val="000000"/>
        </a:accent4>
        <a:accent5>
          <a:srgbClr val="000000"/>
        </a:accent5>
        <a:accent6>
          <a:srgbClr val="000000"/>
        </a:accent6>
        <a:hlink>
          <a:srgbClr val="CC00CC"/>
        </a:hlink>
        <a:folHlink>
          <a:srgbClr val="C0C0C0"/>
        </a:folHlink>
      </a:clrScheme>
    </a:extraClrScheme>
    <a:extraClrScheme>
      <a:clrScheme name="Default Color Scheme 6">
        <a:dk1>
          <a:srgbClr val="000000"/>
        </a:dk1>
        <a:lt1>
          <a:srgbClr val="FFFFFF"/>
        </a:lt1>
        <a:dk2>
          <a:srgbClr val="808080"/>
        </a:dk2>
        <a:lt2>
          <a:srgbClr val="000000"/>
        </a:lt2>
        <a:accent1>
          <a:srgbClr val="C0C0C0"/>
        </a:accent1>
        <a:accent2>
          <a:srgbClr val="0066FF"/>
        </a:accent2>
        <a:accent3>
          <a:srgbClr val="FFFFFF"/>
        </a:accent3>
        <a:accent4>
          <a:srgbClr val="000000"/>
        </a:accent4>
        <a:accent5>
          <a:srgbClr val="000000"/>
        </a:accent5>
        <a:accent6>
          <a:srgbClr val="000000"/>
        </a:accent6>
        <a:hlink>
          <a:srgbClr val="FF0000"/>
        </a:hlink>
        <a:folHlink>
          <a:srgbClr val="009900"/>
        </a:folHlink>
      </a:clrScheme>
    </a:extraClrScheme>
    <a:extraClrScheme>
      <a:clrScheme name="Default Color Scheme 7">
        <a:dk1>
          <a:srgbClr val="000000"/>
        </a:dk1>
        <a:lt1>
          <a:srgbClr val="FFFFFF"/>
        </a:lt1>
        <a:dk2>
          <a:srgbClr val="808080"/>
        </a:dk2>
        <a:lt2>
          <a:srgbClr val="000000"/>
        </a:lt2>
        <a:accent1>
          <a:srgbClr val="3399FF"/>
        </a:accent1>
        <a:accent2>
          <a:srgbClr val="99FFCC"/>
        </a:accent2>
        <a:accent3>
          <a:srgbClr val="FFFFFF"/>
        </a:accent3>
        <a:accent4>
          <a:srgbClr val="000000"/>
        </a:accent4>
        <a:accent5>
          <a:srgbClr val="000000"/>
        </a:accent5>
        <a:accent6>
          <a:srgbClr val="000000"/>
        </a:accent6>
        <a:hlink>
          <a:srgbClr val="CC00CC"/>
        </a:hlink>
        <a:folHlink>
          <a:srgbClr val="B2B2B2"/>
        </a:folHlink>
      </a:clrScheme>
    </a:extraClrScheme>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696</Words>
  <PresentationFormat>On-screen Show (4:3)</PresentationFormat>
  <Paragraphs>58</Paragraphs>
  <Slides>13</Slides>
  <Notes>12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主题</vt:lpstr>
      <vt:lpstr>Life Cycle Assessment</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user_template</dc:creator>
  <cp:lastModifiedBy>jaimahankal</cp:lastModifiedBy>
  <cp:revision>2</cp:revision>
  <dcterms:created xsi:type="dcterms:W3CDTF">2004-01-24T18:48:56Z</dcterms:created>
  <dcterms:modified xsi:type="dcterms:W3CDTF">2020-04-20T10:02:22Z</dcterms:modified>
</cp:coreProperties>
</file>