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35EC7EE-5B19-47FC-B2F4-E2022B194B46}" type="datetimeFigureOut">
              <a:rPr lang="en-US" smtClean="0"/>
              <a:pPr/>
              <a:t>4/29/2020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35EC7EE-5B19-47FC-B2F4-E2022B194B46}" type="datetimeFigureOut">
              <a:rPr lang="en-US" smtClean="0"/>
              <a:pPr/>
              <a:t>4/29/2020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35EC7EE-5B19-47FC-B2F4-E2022B194B46}" type="datetimeFigureOut">
              <a:rPr lang="en-US" smtClean="0"/>
              <a:pPr/>
              <a:t>4/29/2020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35EC7EE-5B19-47FC-B2F4-E2022B194B46}" type="datetimeFigureOut">
              <a:rPr lang="en-US" smtClean="0"/>
              <a:pPr/>
              <a:t>4/29/2020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5EC7EE-5B19-47FC-B2F4-E2022B194B46}" type="datetimeFigureOut">
              <a:rPr lang="en-US" smtClean="0"/>
              <a:pPr/>
              <a:t>4/29/2020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35EC7EE-5B19-47FC-B2F4-E2022B194B46}" type="datetimeFigureOut">
              <a:rPr lang="en-US" smtClean="0"/>
              <a:pPr/>
              <a:t>4/29/2020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35EC7EE-5B19-47FC-B2F4-E2022B194B46}" type="datetimeFigureOut">
              <a:rPr lang="en-US" smtClean="0"/>
              <a:pPr/>
              <a:t>4/29/2020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35EC7EE-5B19-47FC-B2F4-E2022B194B46}" type="datetimeFigureOut">
              <a:rPr lang="en-US" smtClean="0"/>
              <a:pPr/>
              <a:t>4/29/2020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EC7EE-5B19-47FC-B2F4-E2022B194B46}" type="datetimeFigureOut">
              <a:rPr lang="en-US" smtClean="0"/>
              <a:pPr/>
              <a:t>4/29/2020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EC7EE-5B19-47FC-B2F4-E2022B194B46}" type="datetimeFigureOut">
              <a:rPr lang="en-US" smtClean="0"/>
              <a:pPr/>
              <a:t>4/29/2020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5EC7EE-5B19-47FC-B2F4-E2022B194B46}" type="datetimeFigureOut">
              <a:rPr lang="en-US" smtClean="0"/>
              <a:pPr/>
              <a:t>4/29/2020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457845A-EDFC-41BB-BA6E-FDBF5D3D85D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EC7EE-5B19-47FC-B2F4-E2022B194B46}" type="datetimeFigureOut">
              <a:rPr lang="en-US" smtClean="0"/>
              <a:pPr/>
              <a:t>4/29/2020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7845A-EDFC-41BB-BA6E-FDBF5D3D85D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FM  </a:t>
            </a:r>
            <a:r>
              <a:rPr lang="en-US" dirty="0" smtClean="0"/>
              <a:t>de-modulator</a:t>
            </a:r>
            <a:endParaRPr lang="en-IN" dirty="0"/>
          </a:p>
        </p:txBody>
      </p:sp>
      <p:sp>
        <p:nvSpPr>
          <p:cNvPr id="3" name="Subtitle 2"/>
          <p:cNvSpPr>
            <a:spLocks noGrp="1"/>
          </p:cNvSpPr>
          <p:nvPr>
            <p:ph type="subTitle" idx="1"/>
          </p:nvPr>
        </p:nvSpPr>
        <p:spPr/>
        <p:txBody>
          <a:bodyPr/>
          <a:lstStyle/>
          <a:p>
            <a:r>
              <a:rPr lang="en-US" dirty="0" err="1" smtClean="0"/>
              <a:t>Yogesh</a:t>
            </a:r>
            <a:r>
              <a:rPr lang="en-US" dirty="0" smtClean="0"/>
              <a:t>  </a:t>
            </a:r>
            <a:r>
              <a:rPr lang="en-US" dirty="0" err="1"/>
              <a:t>P</a:t>
            </a:r>
            <a:r>
              <a:rPr lang="en-US" dirty="0" err="1" smtClean="0"/>
              <a:t>atidar</a:t>
            </a:r>
            <a:r>
              <a:rPr lang="en-US" dirty="0" smtClean="0"/>
              <a:t> </a:t>
            </a:r>
          </a:p>
          <a:p>
            <a:r>
              <a:rPr lang="en-US" dirty="0" smtClean="0"/>
              <a:t>Dept- EL – </a:t>
            </a:r>
            <a:r>
              <a:rPr lang="en-US" dirty="0" err="1" smtClean="0"/>
              <a:t>soet</a:t>
            </a:r>
            <a:r>
              <a:rPr lang="en-US" dirty="0" smtClean="0"/>
              <a:t> vu </a:t>
            </a:r>
            <a:r>
              <a:rPr lang="en-US" dirty="0" err="1" smtClean="0"/>
              <a:t>ujjan</a:t>
            </a:r>
            <a:r>
              <a:rPr lang="en-US" dirty="0" smtClean="0"/>
              <a:t> </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PLL COMPONENT </a:t>
            </a:r>
            <a:endParaRPr lang="en-IN" dirty="0"/>
          </a:p>
        </p:txBody>
      </p:sp>
      <p:sp>
        <p:nvSpPr>
          <p:cNvPr id="3" name="Content Placeholder 2"/>
          <p:cNvSpPr>
            <a:spLocks noGrp="1"/>
          </p:cNvSpPr>
          <p:nvPr>
            <p:ph idx="1"/>
          </p:nvPr>
        </p:nvSpPr>
        <p:spPr/>
        <p:txBody>
          <a:bodyPr>
            <a:normAutofit fontScale="70000" lnSpcReduction="20000"/>
          </a:bodyPr>
          <a:lstStyle/>
          <a:p>
            <a:pPr lvl="0" fontAlgn="base"/>
            <a:r>
              <a:rPr lang="en-IN" b="1" dirty="0"/>
              <a:t>Phase detector</a:t>
            </a:r>
            <a:r>
              <a:rPr lang="en-IN" dirty="0"/>
              <a:t>:   As the name implies, this circuit block within the PLL compares the phase of two signals and generates a voltage according to the phase difference between the two signals. </a:t>
            </a:r>
          </a:p>
          <a:p>
            <a:pPr lvl="0" fontAlgn="base"/>
            <a:r>
              <a:rPr lang="en-IN" b="1" dirty="0"/>
              <a:t>Voltage controlled oscillator, VCO</a:t>
            </a:r>
            <a:r>
              <a:rPr lang="en-IN" dirty="0"/>
              <a:t>:   The voltage controlled oscillator is the circuit block that generates the radio frequency signal that is normally considered as the output of the loop. Its frequency can be controlled over the operational frequency band required for the loop. </a:t>
            </a:r>
          </a:p>
          <a:p>
            <a:pPr lvl="0" fontAlgn="base"/>
            <a:r>
              <a:rPr lang="en-IN" b="1" dirty="0"/>
              <a:t>Loop filter</a:t>
            </a:r>
            <a:r>
              <a:rPr lang="en-IN" dirty="0"/>
              <a:t>:   This filter is used to filter the output from the phase comparator in the phase locked loop, PLL. It is used to remove any components of the signals of which the phase is being compared from the VCO line, i.e. the reference and VCO input</a:t>
            </a:r>
          </a:p>
          <a:p>
            <a:pPr fontAlgn="base"/>
            <a:r>
              <a:rPr lang="en-IN" dirty="0"/>
              <a:t> </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Ratio </a:t>
            </a:r>
            <a:r>
              <a:rPr lang="en-IN" dirty="0" smtClean="0"/>
              <a:t>Detector</a:t>
            </a:r>
            <a:r>
              <a:rPr lang="en-IN" dirty="0"/>
              <a:t/>
            </a:r>
            <a:br>
              <a:rPr lang="en-IN" dirty="0"/>
            </a:br>
            <a:endParaRPr lang="en-IN" dirty="0"/>
          </a:p>
        </p:txBody>
      </p:sp>
      <p:sp>
        <p:nvSpPr>
          <p:cNvPr id="3" name="Content Placeholder 2"/>
          <p:cNvSpPr>
            <a:spLocks noGrp="1"/>
          </p:cNvSpPr>
          <p:nvPr>
            <p:ph idx="1"/>
          </p:nvPr>
        </p:nvSpPr>
        <p:spPr/>
        <p:txBody>
          <a:bodyPr/>
          <a:lstStyle/>
          <a:p>
            <a:r>
              <a:rPr lang="en-IN" dirty="0"/>
              <a:t>The ratio detector is a type of detector circuit, commonly used in radio receivers for demodulating frequency modulated signal. </a:t>
            </a:r>
          </a:p>
          <a:p>
            <a:r>
              <a:rPr lang="en-IN" dirty="0"/>
              <a:t>The ratio detector is a variant of the Foster-Seeley discriminator, but one diode conducts in an opposite direction, and using a tertiary winding in the preceding transformer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 Detector </a:t>
            </a:r>
            <a:endParaRPr lang="en-IN" dirty="0"/>
          </a:p>
        </p:txBody>
      </p:sp>
      <p:pic>
        <p:nvPicPr>
          <p:cNvPr id="4" name="Content Placeholder 3" descr="FM DEMODULATORS. - ppt download"/>
          <p:cNvPicPr>
            <a:picLocks noGrp="1"/>
          </p:cNvPicPr>
          <p:nvPr>
            <p:ph idx="1"/>
          </p:nvPr>
        </p:nvPicPr>
        <p:blipFill>
          <a:blip r:embed="rId2"/>
          <a:srcRect/>
          <a:stretch>
            <a:fillRect/>
          </a:stretch>
        </p:blipFill>
        <p:spPr bwMode="auto">
          <a:xfrm>
            <a:off x="1285852" y="1928802"/>
            <a:ext cx="7000924" cy="369002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a:buNone/>
            </a:pPr>
            <a:r>
              <a:rPr lang="en-US" sz="8000" dirty="0" smtClean="0"/>
              <a:t>     </a:t>
            </a:r>
          </a:p>
          <a:p>
            <a:pPr>
              <a:buNone/>
            </a:pPr>
            <a:r>
              <a:rPr lang="en-US" sz="8000" dirty="0" smtClean="0"/>
              <a:t>       Thank you </a:t>
            </a:r>
            <a:endParaRPr lang="en-IN" sz="8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different types of FM demodulators </a:t>
            </a:r>
            <a:r>
              <a:rPr lang="en-IN" dirty="0" smtClean="0"/>
              <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Slope </a:t>
            </a:r>
            <a:r>
              <a:rPr lang="en-IN" dirty="0"/>
              <a:t>Detector.</a:t>
            </a:r>
          </a:p>
          <a:p>
            <a:r>
              <a:rPr lang="en-IN" dirty="0"/>
              <a:t>Foster-Seeley Discriminator.</a:t>
            </a:r>
          </a:p>
          <a:p>
            <a:r>
              <a:rPr lang="en-IN" dirty="0"/>
              <a:t>Ratio Detector.</a:t>
            </a:r>
          </a:p>
          <a:p>
            <a:r>
              <a:rPr lang="en-IN" dirty="0"/>
              <a:t>Pulse-Averaging Discriminators.</a:t>
            </a:r>
          </a:p>
          <a:p>
            <a:r>
              <a:rPr lang="en-IN" dirty="0" err="1"/>
              <a:t>Quadrature</a:t>
            </a:r>
            <a:r>
              <a:rPr lang="en-IN" dirty="0"/>
              <a:t> Detectors.</a:t>
            </a:r>
          </a:p>
          <a:p>
            <a:r>
              <a:rPr lang="en-IN" dirty="0"/>
              <a:t>Phase-Locked Loops.</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Demodulation</a:t>
            </a:r>
            <a:endParaRPr lang="en-IN" dirty="0"/>
          </a:p>
        </p:txBody>
      </p:sp>
      <p:sp>
        <p:nvSpPr>
          <p:cNvPr id="3" name="Content Placeholder 2"/>
          <p:cNvSpPr>
            <a:spLocks noGrp="1"/>
          </p:cNvSpPr>
          <p:nvPr>
            <p:ph idx="1"/>
          </p:nvPr>
        </p:nvSpPr>
        <p:spPr/>
        <p:txBody>
          <a:bodyPr/>
          <a:lstStyle/>
          <a:p>
            <a:r>
              <a:rPr lang="en-IN" b="1" dirty="0"/>
              <a:t>Demodulation</a:t>
            </a:r>
            <a:r>
              <a:rPr lang="en-IN" dirty="0"/>
              <a:t> is extracting the original information-bearing signal from a carrier wave</a:t>
            </a:r>
            <a:r>
              <a:rPr lang="en-IN" dirty="0" smtClean="0"/>
              <a:t>.</a:t>
            </a:r>
          </a:p>
          <a:p>
            <a:r>
              <a:rPr lang="en-IN" dirty="0" smtClean="0"/>
              <a:t> </a:t>
            </a:r>
            <a:r>
              <a:rPr lang="en-IN" b="1" dirty="0" smtClean="0"/>
              <a:t>demodulator</a:t>
            </a:r>
            <a:r>
              <a:rPr lang="en-IN" dirty="0"/>
              <a:t> is an electronic circuit (or computer program in a software-</a:t>
            </a:r>
            <a:r>
              <a:rPr lang="en-IN" b="1" dirty="0"/>
              <a:t>defined</a:t>
            </a:r>
            <a:r>
              <a:rPr lang="en-IN" dirty="0"/>
              <a:t> radio) that is used to recover the information content from the modulated carrier wave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Foster-Seeley Discriminator</a:t>
            </a:r>
            <a:endParaRPr lang="en-IN" dirty="0"/>
          </a:p>
        </p:txBody>
      </p:sp>
      <p:sp>
        <p:nvSpPr>
          <p:cNvPr id="3" name="Content Placeholder 2"/>
          <p:cNvSpPr>
            <a:spLocks noGrp="1"/>
          </p:cNvSpPr>
          <p:nvPr>
            <p:ph idx="1"/>
          </p:nvPr>
        </p:nvSpPr>
        <p:spPr>
          <a:xfrm>
            <a:off x="457200" y="1600201"/>
            <a:ext cx="8229600" cy="2400304"/>
          </a:xfrm>
        </p:spPr>
        <p:txBody>
          <a:bodyPr>
            <a:normAutofit fontScale="92500"/>
          </a:bodyPr>
          <a:lstStyle/>
          <a:p>
            <a:r>
              <a:rPr lang="en-IN" dirty="0"/>
              <a:t>Foster </a:t>
            </a:r>
            <a:r>
              <a:rPr lang="en-IN" dirty="0" err="1"/>
              <a:t>seeley</a:t>
            </a:r>
            <a:r>
              <a:rPr lang="en-IN" dirty="0"/>
              <a:t>  detector consists of a special </a:t>
            </a:r>
            <a:r>
              <a:rPr lang="en-IN" dirty="0" err="1"/>
              <a:t>center</a:t>
            </a:r>
            <a:r>
              <a:rPr lang="en-IN" dirty="0"/>
              <a:t>-tapped transformer feeding two diodes in a full wave DC rectifier circuit. When the input transformer is tuned to the signal frequency, the output of the discriminator is </a:t>
            </a:r>
            <a:r>
              <a:rPr lang="en-IN" dirty="0" smtClean="0"/>
              <a:t>zero</a:t>
            </a:r>
          </a:p>
          <a:p>
            <a:endParaRPr lang="en-IN" dirty="0"/>
          </a:p>
        </p:txBody>
      </p:sp>
      <p:pic>
        <p:nvPicPr>
          <p:cNvPr id="4" name="Picture 3" descr="Phase discriminitor - YouTube"/>
          <p:cNvPicPr/>
          <p:nvPr/>
        </p:nvPicPr>
        <p:blipFill>
          <a:blip r:embed="rId2"/>
          <a:srcRect/>
          <a:stretch>
            <a:fillRect/>
          </a:stretch>
        </p:blipFill>
        <p:spPr bwMode="auto">
          <a:xfrm>
            <a:off x="1071538" y="4143380"/>
            <a:ext cx="6000792" cy="230087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 </a:t>
            </a:r>
            <a:endParaRPr lang="en-IN" dirty="0"/>
          </a:p>
        </p:txBody>
      </p:sp>
      <p:sp>
        <p:nvSpPr>
          <p:cNvPr id="3" name="Content Placeholder 2"/>
          <p:cNvSpPr>
            <a:spLocks noGrp="1"/>
          </p:cNvSpPr>
          <p:nvPr>
            <p:ph idx="1"/>
          </p:nvPr>
        </p:nvSpPr>
        <p:spPr/>
        <p:txBody>
          <a:bodyPr/>
          <a:lstStyle/>
          <a:p>
            <a:r>
              <a:rPr lang="en-IN" dirty="0"/>
              <a:t>When there is no deviation of the carrier, both halves of the </a:t>
            </a:r>
            <a:r>
              <a:rPr lang="en-IN" dirty="0" err="1"/>
              <a:t>center</a:t>
            </a:r>
            <a:r>
              <a:rPr lang="en-IN" dirty="0"/>
              <a:t> tapped transformer are balanced. </a:t>
            </a:r>
            <a:endParaRPr lang="en-IN" dirty="0" smtClean="0"/>
          </a:p>
          <a:p>
            <a:r>
              <a:rPr lang="en-IN" dirty="0" smtClean="0"/>
              <a:t>As </a:t>
            </a:r>
            <a:r>
              <a:rPr lang="en-IN" dirty="0"/>
              <a:t>the FM signal swings in frequency above and below the carrier frequency, the balance between the two halves of the </a:t>
            </a:r>
            <a:r>
              <a:rPr lang="en-IN" dirty="0" err="1"/>
              <a:t>center</a:t>
            </a:r>
            <a:r>
              <a:rPr lang="en-IN" dirty="0"/>
              <a:t>-tapped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Advantages of Foster-Seeley FM discriminator:</a:t>
            </a:r>
            <a:r>
              <a:rPr lang="en-IN" dirty="0" smtClean="0"/>
              <a:t/>
            </a:r>
            <a:br>
              <a:rPr lang="en-IN" dirty="0" smtClean="0"/>
            </a:br>
            <a:endParaRPr lang="en-IN" dirty="0"/>
          </a:p>
        </p:txBody>
      </p:sp>
      <p:sp>
        <p:nvSpPr>
          <p:cNvPr id="3" name="Content Placeholder 2"/>
          <p:cNvSpPr>
            <a:spLocks noGrp="1"/>
          </p:cNvSpPr>
          <p:nvPr>
            <p:ph idx="1"/>
          </p:nvPr>
        </p:nvSpPr>
        <p:spPr/>
        <p:txBody>
          <a:bodyPr/>
          <a:lstStyle/>
          <a:p>
            <a:pPr lvl="0" fontAlgn="base"/>
            <a:r>
              <a:rPr lang="en-IN" dirty="0" smtClean="0"/>
              <a:t>Offers </a:t>
            </a:r>
            <a:r>
              <a:rPr lang="en-IN" dirty="0"/>
              <a:t>good level of performance and reasonable linearity.</a:t>
            </a:r>
          </a:p>
          <a:p>
            <a:pPr lvl="0" fontAlgn="base"/>
            <a:r>
              <a:rPr lang="en-IN" dirty="0"/>
              <a:t>Simple to construct using discrete components.</a:t>
            </a:r>
          </a:p>
          <a:p>
            <a:pPr lvl="0" fontAlgn="base"/>
            <a:r>
              <a:rPr lang="en-IN" dirty="0"/>
              <a:t>Provides higher output than the ratio detector</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Disadvantages of Foster-Seeley FM discriminator:</a:t>
            </a:r>
            <a:r>
              <a:rPr lang="en-IN" dirty="0"/>
              <a:t/>
            </a:r>
            <a:br>
              <a:rPr lang="en-IN" dirty="0"/>
            </a:br>
            <a:endParaRPr lang="en-IN" dirty="0"/>
          </a:p>
        </p:txBody>
      </p:sp>
      <p:sp>
        <p:nvSpPr>
          <p:cNvPr id="3" name="Content Placeholder 2"/>
          <p:cNvSpPr>
            <a:spLocks noGrp="1"/>
          </p:cNvSpPr>
          <p:nvPr>
            <p:ph idx="1"/>
          </p:nvPr>
        </p:nvSpPr>
        <p:spPr/>
        <p:txBody>
          <a:bodyPr/>
          <a:lstStyle/>
          <a:p>
            <a:pPr lvl="0" fontAlgn="base"/>
            <a:r>
              <a:rPr lang="en-IN" dirty="0"/>
              <a:t>Does not easily lend itself to being incorporated within an integrated circuit.</a:t>
            </a:r>
          </a:p>
          <a:p>
            <a:pPr lvl="0" fontAlgn="base"/>
            <a:r>
              <a:rPr lang="en-IN" dirty="0"/>
              <a:t>High cost of transformer.</a:t>
            </a:r>
          </a:p>
          <a:p>
            <a:pPr lvl="0" fontAlgn="base"/>
            <a:r>
              <a:rPr lang="en-IN" dirty="0"/>
              <a:t>Narrower bandwidth than the ratio detector</a:t>
            </a:r>
          </a:p>
          <a:p>
            <a:pPr fontAlgn="base"/>
            <a:r>
              <a:rPr lang="en-IN" dirty="0"/>
              <a:t> </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phase</a:t>
            </a:r>
            <a:r>
              <a:rPr lang="en-IN" dirty="0" smtClean="0"/>
              <a:t>-</a:t>
            </a:r>
            <a:r>
              <a:rPr lang="en-IN" b="1" dirty="0" smtClean="0"/>
              <a:t>locked loop</a:t>
            </a:r>
            <a:r>
              <a:rPr lang="en-IN" dirty="0" smtClean="0"/>
              <a:t> (</a:t>
            </a:r>
            <a:r>
              <a:rPr lang="en-IN" b="1" dirty="0" smtClean="0"/>
              <a:t>PLL</a:t>
            </a:r>
            <a:r>
              <a:rPr lang="en-IN" dirty="0" smtClean="0"/>
              <a:t>)</a:t>
            </a:r>
            <a:endParaRPr lang="en-IN" dirty="0"/>
          </a:p>
        </p:txBody>
      </p:sp>
      <p:sp>
        <p:nvSpPr>
          <p:cNvPr id="3" name="Content Placeholder 2"/>
          <p:cNvSpPr>
            <a:spLocks noGrp="1"/>
          </p:cNvSpPr>
          <p:nvPr>
            <p:ph idx="1"/>
          </p:nvPr>
        </p:nvSpPr>
        <p:spPr/>
        <p:txBody>
          <a:bodyPr>
            <a:normAutofit fontScale="92500" lnSpcReduction="10000"/>
          </a:bodyPr>
          <a:lstStyle/>
          <a:p>
            <a:r>
              <a:rPr lang="en-IN" dirty="0"/>
              <a:t>A </a:t>
            </a:r>
            <a:r>
              <a:rPr lang="en-IN" b="1" dirty="0"/>
              <a:t>phase</a:t>
            </a:r>
            <a:r>
              <a:rPr lang="en-IN" dirty="0"/>
              <a:t>-</a:t>
            </a:r>
            <a:r>
              <a:rPr lang="en-IN" b="1" dirty="0"/>
              <a:t>locked loop</a:t>
            </a:r>
            <a:r>
              <a:rPr lang="en-IN" dirty="0"/>
              <a:t> or </a:t>
            </a:r>
            <a:r>
              <a:rPr lang="en-IN" b="1" dirty="0"/>
              <a:t>phase lock loop</a:t>
            </a:r>
            <a:r>
              <a:rPr lang="en-IN" dirty="0"/>
              <a:t> (</a:t>
            </a:r>
            <a:r>
              <a:rPr lang="en-IN" b="1" dirty="0"/>
              <a:t>PLL</a:t>
            </a:r>
            <a:r>
              <a:rPr lang="en-IN" dirty="0"/>
              <a:t>) is a control system that generates an output signal whose </a:t>
            </a:r>
            <a:r>
              <a:rPr lang="en-IN" b="1" dirty="0"/>
              <a:t>phase</a:t>
            </a:r>
            <a:r>
              <a:rPr lang="en-IN" dirty="0"/>
              <a:t> is related to the </a:t>
            </a:r>
            <a:r>
              <a:rPr lang="en-IN" b="1" dirty="0"/>
              <a:t>phase</a:t>
            </a:r>
            <a:r>
              <a:rPr lang="en-IN" dirty="0"/>
              <a:t> of an input</a:t>
            </a:r>
          </a:p>
          <a:p>
            <a:r>
              <a:rPr lang="en-IN" dirty="0"/>
              <a:t> A </a:t>
            </a:r>
            <a:r>
              <a:rPr lang="en-IN" b="1" dirty="0"/>
              <a:t>phase</a:t>
            </a:r>
            <a:r>
              <a:rPr lang="en-IN" dirty="0"/>
              <a:t>-</a:t>
            </a:r>
            <a:r>
              <a:rPr lang="en-IN" b="1" dirty="0"/>
              <a:t>locked loop</a:t>
            </a:r>
            <a:r>
              <a:rPr lang="en-IN" dirty="0"/>
              <a:t> (</a:t>
            </a:r>
            <a:r>
              <a:rPr lang="en-IN" b="1" dirty="0"/>
              <a:t>PLL</a:t>
            </a:r>
            <a:r>
              <a:rPr lang="en-IN" dirty="0"/>
              <a:t>) is an electronic circuit with a voltage or voltage-driven oscillator that constantly adjusts to match the frequency of an input signal. PLLs are </a:t>
            </a:r>
            <a:r>
              <a:rPr lang="en-IN" b="1" dirty="0"/>
              <a:t>used to</a:t>
            </a:r>
            <a:r>
              <a:rPr lang="en-IN" dirty="0"/>
              <a:t> generate, stabilize, modulate, demodulate, filter or recover a signal from a "noisy" communications channel where data has been interrupted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diagram of PLL</a:t>
            </a:r>
            <a:endParaRPr lang="en-IN" dirty="0"/>
          </a:p>
        </p:txBody>
      </p:sp>
      <p:pic>
        <p:nvPicPr>
          <p:cNvPr id="4" name="Content Placeholder 3" descr="http://assets.lcry.net/images/7875_1.jpg"/>
          <p:cNvPicPr>
            <a:picLocks noGrp="1"/>
          </p:cNvPicPr>
          <p:nvPr>
            <p:ph idx="1"/>
          </p:nvPr>
        </p:nvPicPr>
        <p:blipFill>
          <a:blip r:embed="rId2"/>
          <a:srcRect/>
          <a:stretch>
            <a:fillRect/>
          </a:stretch>
        </p:blipFill>
        <p:spPr bwMode="auto">
          <a:xfrm>
            <a:off x="1071538" y="2071678"/>
            <a:ext cx="7072362" cy="428628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217</Words>
  <Application>Microsoft Office PowerPoint</Application>
  <PresentationFormat>On-screen Show (4:3)</PresentationFormat>
  <Paragraphs>42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FM  de-modulator</vt:lpstr>
      <vt:lpstr>different types of FM demodulators  </vt:lpstr>
      <vt:lpstr>Demodulation</vt:lpstr>
      <vt:lpstr>Foster-Seeley Discriminator</vt:lpstr>
      <vt:lpstr>Continue </vt:lpstr>
      <vt:lpstr>Advantages of Foster-Seeley FM discriminator: </vt:lpstr>
      <vt:lpstr>Disadvantages of Foster-Seeley FM discriminator: </vt:lpstr>
      <vt:lpstr>phase-locked loop (PLL)</vt:lpstr>
      <vt:lpstr>Block diagram of PLL</vt:lpstr>
      <vt:lpstr>PLL COMPONENT </vt:lpstr>
      <vt:lpstr>Ratio Detector </vt:lpstr>
      <vt:lpstr>Ratio Detector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FM  demodulation</dc:title>
  <dc:creator>yogesh</dc:creator>
  <cp:lastModifiedBy>yogesh</cp:lastModifiedBy>
  <cp:revision>4</cp:revision>
  <dcterms:created xsi:type="dcterms:W3CDTF">2020-04-29T15:35:09Z</dcterms:created>
  <dcterms:modified xsi:type="dcterms:W3CDTF">2020-04-29T16:08:28Z</dcterms:modified>
</cp:coreProperties>
</file>