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9ACB-FC4D-4FCB-813D-1E9F3B00B40F}" type="datetimeFigureOut">
              <a:rPr lang="en-US" smtClean="0"/>
              <a:pPr/>
              <a:t>6/29/2020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47D8-AC9D-4BD0-AC6B-A9B29ACA1D1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VHDL PROGRAM FOR LOGIC GATE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Logic Operation – AND GATE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VHDL Code: </a:t>
            </a:r>
            <a:endParaRPr lang="en-IN" dirty="0" smtClean="0"/>
          </a:p>
          <a:p>
            <a:r>
              <a:rPr lang="en-IN" dirty="0" smtClean="0"/>
              <a:t>Library </a:t>
            </a:r>
            <a:r>
              <a:rPr lang="en-IN" dirty="0" err="1"/>
              <a:t>ieee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use ieee.std_logic_1164.all;</a:t>
            </a:r>
          </a:p>
          <a:p>
            <a:r>
              <a:rPr lang="en-IN" dirty="0" smtClean="0"/>
              <a:t> </a:t>
            </a:r>
            <a:r>
              <a:rPr lang="en-IN" dirty="0"/>
              <a:t>entity and1 </a:t>
            </a:r>
            <a:r>
              <a:rPr lang="en-IN" dirty="0" smtClean="0"/>
              <a:t>is</a:t>
            </a:r>
          </a:p>
          <a:p>
            <a:r>
              <a:rPr lang="en-IN" dirty="0" smtClean="0"/>
              <a:t> </a:t>
            </a:r>
            <a:r>
              <a:rPr lang="en-IN" dirty="0"/>
              <a:t>port(</a:t>
            </a:r>
            <a:r>
              <a:rPr lang="en-IN" dirty="0" err="1"/>
              <a:t>x,y:in</a:t>
            </a:r>
            <a:r>
              <a:rPr lang="en-IN" dirty="0"/>
              <a:t> bit ; z:out bit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/>
              <a:t>end and1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architecture </a:t>
            </a:r>
            <a:r>
              <a:rPr lang="en-IN" dirty="0" smtClean="0"/>
              <a:t>YYY </a:t>
            </a:r>
            <a:r>
              <a:rPr lang="en-IN" dirty="0"/>
              <a:t>of and1 </a:t>
            </a:r>
            <a:r>
              <a:rPr lang="en-IN" dirty="0" smtClean="0"/>
              <a:t>is</a:t>
            </a:r>
          </a:p>
          <a:p>
            <a:r>
              <a:rPr lang="en-IN" dirty="0" smtClean="0"/>
              <a:t> </a:t>
            </a:r>
            <a:r>
              <a:rPr lang="en-IN" dirty="0"/>
              <a:t>begin z&lt;=x and y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end </a:t>
            </a:r>
            <a:r>
              <a:rPr lang="en-IN" dirty="0" smtClean="0"/>
              <a:t>YYY;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Logic Operation – OR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VHDL Code: </a:t>
            </a:r>
            <a:endParaRPr lang="en-IN" dirty="0" smtClean="0"/>
          </a:p>
          <a:p>
            <a:r>
              <a:rPr lang="en-IN" dirty="0" smtClean="0"/>
              <a:t>Library </a:t>
            </a:r>
            <a:r>
              <a:rPr lang="en-IN" dirty="0" err="1"/>
              <a:t>ieee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/>
              <a:t>or1 is </a:t>
            </a:r>
            <a:r>
              <a:rPr lang="en-IN" dirty="0" smtClean="0"/>
              <a:t>port</a:t>
            </a:r>
          </a:p>
          <a:p>
            <a:r>
              <a:rPr lang="en-IN" dirty="0" smtClean="0"/>
              <a:t>(</a:t>
            </a:r>
            <a:r>
              <a:rPr lang="en-IN" dirty="0" err="1"/>
              <a:t>x,y:in</a:t>
            </a:r>
            <a:r>
              <a:rPr lang="en-IN" dirty="0"/>
              <a:t> bit ; z:out bit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/>
              <a:t>end or1; </a:t>
            </a:r>
            <a:endParaRPr lang="en-IN" dirty="0" smtClean="0"/>
          </a:p>
          <a:p>
            <a:r>
              <a:rPr lang="en-IN" dirty="0" smtClean="0"/>
              <a:t>Architecture YYY of </a:t>
            </a:r>
            <a:r>
              <a:rPr lang="en-IN" dirty="0"/>
              <a:t>or1 </a:t>
            </a:r>
            <a:r>
              <a:rPr lang="en-IN" dirty="0" smtClean="0"/>
              <a:t>is</a:t>
            </a:r>
          </a:p>
          <a:p>
            <a:r>
              <a:rPr lang="en-IN" dirty="0" smtClean="0"/>
              <a:t> </a:t>
            </a:r>
            <a:r>
              <a:rPr lang="en-IN" dirty="0"/>
              <a:t>begin z&lt;=x or y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 smtClean="0"/>
              <a:t>end YYY;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Logic Operation – NOT Gate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VHDL Code: </a:t>
            </a:r>
            <a:endParaRPr lang="en-IN" dirty="0" smtClean="0"/>
          </a:p>
          <a:p>
            <a:r>
              <a:rPr lang="en-IN" dirty="0" smtClean="0"/>
              <a:t>Library </a:t>
            </a:r>
            <a:r>
              <a:rPr lang="en-IN" dirty="0" err="1"/>
              <a:t>ieee</a:t>
            </a:r>
            <a:r>
              <a:rPr lang="en-IN" dirty="0"/>
              <a:t>;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/>
              <a:t>not1 is </a:t>
            </a:r>
            <a:endParaRPr lang="en-IN" dirty="0" smtClean="0"/>
          </a:p>
          <a:p>
            <a:r>
              <a:rPr lang="en-IN" dirty="0" smtClean="0"/>
              <a:t>port(x:in </a:t>
            </a:r>
            <a:r>
              <a:rPr lang="en-IN" dirty="0"/>
              <a:t>bit ; y:out bit);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/>
              <a:t>not1;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smtClean="0"/>
              <a:t>YYY </a:t>
            </a:r>
            <a:r>
              <a:rPr lang="en-IN" dirty="0"/>
              <a:t>of not1 is </a:t>
            </a:r>
            <a:endParaRPr lang="en-IN" dirty="0" smtClean="0"/>
          </a:p>
          <a:p>
            <a:r>
              <a:rPr lang="en-IN" dirty="0" smtClean="0"/>
              <a:t>begin </a:t>
            </a:r>
            <a:r>
              <a:rPr lang="en-IN" dirty="0"/>
              <a:t>y&lt;=not x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end </a:t>
            </a:r>
            <a:r>
              <a:rPr lang="en-IN" dirty="0" smtClean="0"/>
              <a:t>YYY;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Logic Operation – XOR Gate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VHDL Code: </a:t>
            </a:r>
            <a:endParaRPr lang="en-IN" dirty="0" smtClean="0"/>
          </a:p>
          <a:p>
            <a:r>
              <a:rPr lang="en-IN" dirty="0" smtClean="0"/>
              <a:t>Library </a:t>
            </a:r>
            <a:r>
              <a:rPr lang="en-IN" dirty="0" err="1"/>
              <a:t>ieee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use 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/>
              <a:t>xor1 is </a:t>
            </a:r>
            <a:r>
              <a:rPr lang="en-IN" dirty="0" smtClean="0"/>
              <a:t>port</a:t>
            </a:r>
          </a:p>
          <a:p>
            <a:r>
              <a:rPr lang="en-IN" dirty="0" smtClean="0"/>
              <a:t>(</a:t>
            </a:r>
            <a:r>
              <a:rPr lang="en-IN" dirty="0" err="1"/>
              <a:t>a,b:in</a:t>
            </a:r>
            <a:r>
              <a:rPr lang="en-IN" dirty="0"/>
              <a:t> bit ; c:out bit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/>
              <a:t>end xor1;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smtClean="0"/>
              <a:t>YYY </a:t>
            </a:r>
            <a:r>
              <a:rPr lang="en-IN" dirty="0"/>
              <a:t>of xor1 is </a:t>
            </a:r>
            <a:r>
              <a:rPr lang="en-IN" dirty="0" smtClean="0"/>
              <a:t>begin</a:t>
            </a:r>
          </a:p>
          <a:p>
            <a:r>
              <a:rPr lang="en-IN" dirty="0" smtClean="0"/>
              <a:t> </a:t>
            </a:r>
            <a:r>
              <a:rPr lang="en-IN" dirty="0"/>
              <a:t>c&lt;=a </a:t>
            </a:r>
            <a:r>
              <a:rPr lang="en-IN" dirty="0" err="1"/>
              <a:t>xor</a:t>
            </a:r>
            <a:r>
              <a:rPr lang="en-IN" dirty="0"/>
              <a:t> b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end </a:t>
            </a:r>
            <a:r>
              <a:rPr lang="en-IN" dirty="0" smtClean="0"/>
              <a:t>YYY;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Logic Operation – X-NOR Gate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IN" dirty="0"/>
              <a:t>VHDL Code</a:t>
            </a:r>
            <a:r>
              <a:rPr lang="en-IN" dirty="0" smtClean="0"/>
              <a:t>:</a:t>
            </a:r>
          </a:p>
          <a:p>
            <a:r>
              <a:rPr lang="en-IN" dirty="0" smtClean="0"/>
              <a:t> </a:t>
            </a:r>
            <a:r>
              <a:rPr lang="en-IN" dirty="0"/>
              <a:t>Library </a:t>
            </a:r>
            <a:r>
              <a:rPr lang="en-IN" dirty="0" err="1"/>
              <a:t>ieee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use ieee.std_logic_1164.all; </a:t>
            </a:r>
            <a:endParaRPr lang="en-IN" dirty="0" smtClean="0"/>
          </a:p>
          <a:p>
            <a:r>
              <a:rPr lang="en-IN" dirty="0" smtClean="0"/>
              <a:t>entity </a:t>
            </a:r>
            <a:r>
              <a:rPr lang="en-IN" dirty="0"/>
              <a:t>xnor1 is </a:t>
            </a:r>
            <a:r>
              <a:rPr lang="en-IN" dirty="0" smtClean="0"/>
              <a:t>port</a:t>
            </a:r>
          </a:p>
          <a:p>
            <a:r>
              <a:rPr lang="en-IN" dirty="0" smtClean="0"/>
              <a:t>(</a:t>
            </a:r>
            <a:r>
              <a:rPr lang="en-IN" dirty="0" err="1" smtClean="0"/>
              <a:t>a,b:in</a:t>
            </a:r>
            <a:r>
              <a:rPr lang="en-IN" dirty="0" smtClean="0"/>
              <a:t> </a:t>
            </a:r>
            <a:r>
              <a:rPr lang="en-IN" dirty="0"/>
              <a:t>bit ; c:out bit); </a:t>
            </a:r>
            <a:endParaRPr lang="en-IN" dirty="0" smtClean="0"/>
          </a:p>
          <a:p>
            <a:r>
              <a:rPr lang="en-IN" dirty="0" smtClean="0"/>
              <a:t>end </a:t>
            </a:r>
            <a:r>
              <a:rPr lang="en-IN" dirty="0"/>
              <a:t>xnor1; </a:t>
            </a:r>
            <a:endParaRPr lang="en-IN" dirty="0" smtClean="0"/>
          </a:p>
          <a:p>
            <a:r>
              <a:rPr lang="en-IN" dirty="0" smtClean="0"/>
              <a:t>architecture </a:t>
            </a:r>
            <a:r>
              <a:rPr lang="en-IN" dirty="0" smtClean="0"/>
              <a:t>YYY </a:t>
            </a:r>
            <a:r>
              <a:rPr lang="en-IN" dirty="0"/>
              <a:t>of xnor1 </a:t>
            </a:r>
            <a:r>
              <a:rPr lang="en-IN" dirty="0" smtClean="0"/>
              <a:t>is</a:t>
            </a:r>
          </a:p>
          <a:p>
            <a:r>
              <a:rPr lang="en-IN" dirty="0" smtClean="0"/>
              <a:t> </a:t>
            </a:r>
            <a:r>
              <a:rPr lang="en-IN" dirty="0"/>
              <a:t>begin c&lt;=not(a </a:t>
            </a:r>
            <a:r>
              <a:rPr lang="en-IN" dirty="0" err="1"/>
              <a:t>xor</a:t>
            </a:r>
            <a:r>
              <a:rPr lang="en-IN" dirty="0"/>
              <a:t> b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/>
              <a:t>end </a:t>
            </a:r>
            <a:r>
              <a:rPr lang="en-IN" dirty="0" smtClean="0"/>
              <a:t>YYY;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VHDL PROGRAM FOR LOGIC GATE </vt:lpstr>
      <vt:lpstr>Logic Operation – AND GATE </vt:lpstr>
      <vt:lpstr>Logic Operation – OR Gate</vt:lpstr>
      <vt:lpstr>Logic Operation – NOT Gate </vt:lpstr>
      <vt:lpstr>Logic Operation – XOR Gate </vt:lpstr>
      <vt:lpstr>Logic Operation – X-NOR Gate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VHDL PROGRAM FOR LOGIC GATE </dc:title>
  <dc:creator>yogesh</dc:creator>
  <cp:lastModifiedBy>yogesh</cp:lastModifiedBy>
  <cp:revision>3</cp:revision>
  <dcterms:created xsi:type="dcterms:W3CDTF">2020-06-28T18:36:07Z</dcterms:created>
  <dcterms:modified xsi:type="dcterms:W3CDTF">2020-06-28T19:20:21Z</dcterms:modified>
</cp:coreProperties>
</file>