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AD38-4CE0-4939-B589-24C8F5A858D7}" type="datetimeFigureOut">
              <a:rPr lang="en-US" smtClean="0"/>
              <a:t>7/9/2020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2460-D4C0-4BBF-9C0B-586D0B73235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Verilog</a:t>
            </a:r>
            <a:r>
              <a:rPr lang="en-IN" dirty="0" smtClean="0"/>
              <a:t> Examples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Dataflow description of a 2-to-4-line decoder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module </a:t>
            </a:r>
            <a:r>
              <a:rPr lang="en-IN" dirty="0" err="1" smtClean="0"/>
              <a:t>decoder_df</a:t>
            </a:r>
            <a:r>
              <a:rPr lang="en-IN" dirty="0" smtClean="0"/>
              <a:t> (A,B,E,D); </a:t>
            </a:r>
          </a:p>
          <a:p>
            <a:r>
              <a:rPr lang="en-IN" dirty="0" smtClean="0"/>
              <a:t>input A,B,E; output [0:3] D;</a:t>
            </a:r>
          </a:p>
          <a:p>
            <a:r>
              <a:rPr lang="en-IN" dirty="0" smtClean="0"/>
              <a:t> assign D[0] = ~(~A &amp; ~B &amp; ~E), </a:t>
            </a:r>
          </a:p>
          <a:p>
            <a:r>
              <a:rPr lang="en-IN" dirty="0" smtClean="0"/>
              <a:t>D[1] = ~(~A &amp; B &amp; ~E), </a:t>
            </a:r>
          </a:p>
          <a:p>
            <a:r>
              <a:rPr lang="en-IN" dirty="0" smtClean="0"/>
              <a:t>D[2] = ~(A &amp; ~B &amp; ~E),</a:t>
            </a:r>
          </a:p>
          <a:p>
            <a:r>
              <a:rPr lang="en-IN" dirty="0" smtClean="0"/>
              <a:t> D[3] = ~(A &amp; B &amp; ~E); </a:t>
            </a:r>
          </a:p>
          <a:p>
            <a:r>
              <a:rPr lang="en-IN" dirty="0" err="1" smtClean="0"/>
              <a:t>endmodu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Dataflow description of a 4-bit comparator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module </a:t>
            </a:r>
            <a:r>
              <a:rPr lang="en-IN" dirty="0" err="1" smtClean="0"/>
              <a:t>mag_comp</a:t>
            </a:r>
            <a:r>
              <a:rPr lang="en-IN" dirty="0" smtClean="0"/>
              <a:t> (A,B,ALTB,AGTB,AEQB); input [3:0] A,B;</a:t>
            </a:r>
          </a:p>
          <a:p>
            <a:r>
              <a:rPr lang="en-IN" dirty="0" smtClean="0"/>
              <a:t> output ALTB,</a:t>
            </a:r>
          </a:p>
          <a:p>
            <a:r>
              <a:rPr lang="en-IN" dirty="0" smtClean="0"/>
              <a:t>AGTB,</a:t>
            </a:r>
          </a:p>
          <a:p>
            <a:r>
              <a:rPr lang="en-IN" dirty="0" smtClean="0"/>
              <a:t>AEQB; assign ALTB = (A &lt; B), </a:t>
            </a:r>
          </a:p>
          <a:p>
            <a:r>
              <a:rPr lang="en-IN" dirty="0" smtClean="0"/>
              <a:t>AGTB = (A &gt; B), </a:t>
            </a:r>
          </a:p>
          <a:p>
            <a:r>
              <a:rPr lang="en-IN" dirty="0" smtClean="0"/>
              <a:t>AEQB = (A == B);</a:t>
            </a:r>
          </a:p>
          <a:p>
            <a:r>
              <a:rPr lang="en-IN" dirty="0" err="1" smtClean="0"/>
              <a:t>endmodule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Behavioral</a:t>
            </a:r>
            <a:r>
              <a:rPr lang="en-IN" dirty="0" smtClean="0"/>
              <a:t> description of 2-to-1-line multiplexer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module mux2x1_bh(</a:t>
            </a:r>
            <a:r>
              <a:rPr lang="en-IN" dirty="0" err="1" smtClean="0"/>
              <a:t>A,B,select,OUT</a:t>
            </a:r>
            <a:r>
              <a:rPr lang="en-IN" dirty="0" smtClean="0"/>
              <a:t>); </a:t>
            </a:r>
          </a:p>
          <a:p>
            <a:r>
              <a:rPr lang="en-IN" dirty="0" smtClean="0"/>
              <a:t>input </a:t>
            </a:r>
            <a:r>
              <a:rPr lang="en-IN" dirty="0" err="1" smtClean="0"/>
              <a:t>A,B,select</a:t>
            </a:r>
            <a:r>
              <a:rPr lang="en-IN" dirty="0" smtClean="0"/>
              <a:t>;</a:t>
            </a:r>
          </a:p>
          <a:p>
            <a:r>
              <a:rPr lang="en-IN" dirty="0" smtClean="0"/>
              <a:t> output OUT; </a:t>
            </a:r>
            <a:r>
              <a:rPr lang="en-IN" dirty="0" err="1" smtClean="0"/>
              <a:t>reg</a:t>
            </a:r>
            <a:r>
              <a:rPr lang="en-IN" dirty="0" smtClean="0"/>
              <a:t> OUT;</a:t>
            </a:r>
          </a:p>
          <a:p>
            <a:r>
              <a:rPr lang="en-IN" dirty="0" smtClean="0"/>
              <a:t> always @ (select or A or B) </a:t>
            </a:r>
          </a:p>
          <a:p>
            <a:r>
              <a:rPr lang="en-IN" dirty="0" smtClean="0"/>
              <a:t>if (select == 1) OUT = A; </a:t>
            </a:r>
          </a:p>
          <a:p>
            <a:r>
              <a:rPr lang="en-IN" dirty="0" smtClean="0"/>
              <a:t>else OUT = B;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endmodule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Description of circuit with delay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module </a:t>
            </a:r>
            <a:r>
              <a:rPr lang="en-IN" dirty="0" err="1" smtClean="0"/>
              <a:t>circuit_with_delay</a:t>
            </a:r>
            <a:r>
              <a:rPr lang="en-IN" dirty="0" smtClean="0"/>
              <a:t> (</a:t>
            </a:r>
            <a:r>
              <a:rPr lang="en-IN" dirty="0" err="1" smtClean="0"/>
              <a:t>A,B,C,x,y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input A,B,C; </a:t>
            </a:r>
          </a:p>
          <a:p>
            <a:r>
              <a:rPr lang="en-IN" dirty="0" smtClean="0"/>
              <a:t>output </a:t>
            </a:r>
            <a:r>
              <a:rPr lang="en-IN" dirty="0" err="1" smtClean="0"/>
              <a:t>x,y</a:t>
            </a:r>
            <a:r>
              <a:rPr lang="en-IN" dirty="0" smtClean="0"/>
              <a:t>; </a:t>
            </a:r>
          </a:p>
          <a:p>
            <a:r>
              <a:rPr lang="en-IN" dirty="0" smtClean="0"/>
              <a:t>wire e; </a:t>
            </a:r>
          </a:p>
          <a:p>
            <a:r>
              <a:rPr lang="en-IN" dirty="0" smtClean="0"/>
              <a:t>and #(30) g1(</a:t>
            </a:r>
            <a:r>
              <a:rPr lang="en-IN" dirty="0" err="1" smtClean="0"/>
              <a:t>e,A,B</a:t>
            </a:r>
            <a:r>
              <a:rPr lang="en-IN" dirty="0" smtClean="0"/>
              <a:t>); </a:t>
            </a:r>
          </a:p>
          <a:p>
            <a:r>
              <a:rPr lang="en-IN" dirty="0" smtClean="0"/>
              <a:t>or #(20) g3(</a:t>
            </a:r>
            <a:r>
              <a:rPr lang="en-IN" dirty="0" err="1" smtClean="0"/>
              <a:t>x,e,y</a:t>
            </a:r>
            <a:r>
              <a:rPr lang="en-IN" dirty="0" smtClean="0"/>
              <a:t>); </a:t>
            </a:r>
          </a:p>
          <a:p>
            <a:r>
              <a:rPr lang="en-IN" dirty="0" smtClean="0"/>
              <a:t>not #(10) g2(</a:t>
            </a:r>
            <a:r>
              <a:rPr lang="en-IN" dirty="0" err="1" smtClean="0"/>
              <a:t>y,C</a:t>
            </a:r>
            <a:r>
              <a:rPr lang="en-IN" dirty="0" smtClean="0"/>
              <a:t>);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endmodule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 Latch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module D-latch (D, </a:t>
            </a:r>
            <a:r>
              <a:rPr lang="en-IN" dirty="0" err="1" smtClean="0"/>
              <a:t>Clk</a:t>
            </a:r>
            <a:r>
              <a:rPr lang="en-IN" dirty="0" smtClean="0"/>
              <a:t>, Q);</a:t>
            </a:r>
          </a:p>
          <a:p>
            <a:r>
              <a:rPr lang="en-IN" dirty="0" smtClean="0"/>
              <a:t> input D, </a:t>
            </a:r>
            <a:r>
              <a:rPr lang="en-IN" dirty="0" err="1" smtClean="0"/>
              <a:t>Clk</a:t>
            </a:r>
            <a:r>
              <a:rPr lang="en-IN" dirty="0" smtClean="0"/>
              <a:t>; </a:t>
            </a:r>
          </a:p>
          <a:p>
            <a:r>
              <a:rPr lang="en-IN" dirty="0" smtClean="0"/>
              <a:t>output Q; </a:t>
            </a:r>
          </a:p>
          <a:p>
            <a:r>
              <a:rPr lang="en-IN" dirty="0" err="1" smtClean="0"/>
              <a:t>reg</a:t>
            </a:r>
            <a:r>
              <a:rPr lang="en-IN" dirty="0" smtClean="0"/>
              <a:t> Q; </a:t>
            </a:r>
          </a:p>
          <a:p>
            <a:r>
              <a:rPr lang="en-IN" dirty="0" smtClean="0"/>
              <a:t>always @(D or </a:t>
            </a:r>
            <a:r>
              <a:rPr lang="en-IN" dirty="0" err="1" smtClean="0"/>
              <a:t>Clk</a:t>
            </a:r>
            <a:r>
              <a:rPr lang="en-IN" dirty="0" smtClean="0"/>
              <a:t>)</a:t>
            </a:r>
          </a:p>
          <a:p>
            <a:r>
              <a:rPr lang="en-IN" dirty="0" smtClean="0"/>
              <a:t>if (</a:t>
            </a:r>
            <a:r>
              <a:rPr lang="en-IN" dirty="0" err="1" smtClean="0"/>
              <a:t>Clk</a:t>
            </a:r>
            <a:r>
              <a:rPr lang="en-IN" dirty="0" smtClean="0"/>
              <a:t>) Q = D; </a:t>
            </a:r>
          </a:p>
          <a:p>
            <a:r>
              <a:rPr lang="en-IN" dirty="0" err="1" smtClean="0"/>
              <a:t>endmodule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Verilog</a:t>
            </a:r>
            <a:r>
              <a:rPr lang="en-IN" dirty="0" smtClean="0"/>
              <a:t> – D Flip-flop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module D-</a:t>
            </a:r>
            <a:r>
              <a:rPr lang="en-IN" dirty="0" err="1" smtClean="0"/>
              <a:t>flipflop</a:t>
            </a:r>
            <a:r>
              <a:rPr lang="en-IN" dirty="0" smtClean="0"/>
              <a:t> (D, </a:t>
            </a:r>
            <a:r>
              <a:rPr lang="en-IN" dirty="0" err="1" smtClean="0"/>
              <a:t>Clk</a:t>
            </a:r>
            <a:r>
              <a:rPr lang="en-IN" dirty="0" smtClean="0"/>
              <a:t>, Q); </a:t>
            </a:r>
          </a:p>
          <a:p>
            <a:r>
              <a:rPr lang="en-IN" dirty="0" smtClean="0"/>
              <a:t>input D, </a:t>
            </a:r>
            <a:r>
              <a:rPr lang="en-IN" dirty="0" err="1" smtClean="0"/>
              <a:t>Clk</a:t>
            </a:r>
            <a:r>
              <a:rPr lang="en-IN" dirty="0" smtClean="0"/>
              <a:t>; </a:t>
            </a:r>
          </a:p>
          <a:p>
            <a:r>
              <a:rPr lang="en-IN" dirty="0" smtClean="0"/>
              <a:t>output Q; </a:t>
            </a:r>
          </a:p>
          <a:p>
            <a:r>
              <a:rPr lang="en-IN" dirty="0" err="1" smtClean="0"/>
              <a:t>reg</a:t>
            </a:r>
            <a:r>
              <a:rPr lang="en-IN" dirty="0" smtClean="0"/>
              <a:t> Q; </a:t>
            </a:r>
          </a:p>
          <a:p>
            <a:r>
              <a:rPr lang="en-IN" dirty="0" smtClean="0"/>
              <a:t>always @(</a:t>
            </a:r>
            <a:r>
              <a:rPr lang="en-IN" dirty="0" err="1" smtClean="0"/>
              <a:t>posedge</a:t>
            </a:r>
            <a:r>
              <a:rPr lang="en-IN" dirty="0" smtClean="0"/>
              <a:t> </a:t>
            </a:r>
            <a:r>
              <a:rPr lang="en-IN" dirty="0" err="1" smtClean="0"/>
              <a:t>Clk</a:t>
            </a:r>
            <a:r>
              <a:rPr lang="en-IN" dirty="0" smtClean="0"/>
              <a:t>)</a:t>
            </a:r>
          </a:p>
          <a:p>
            <a:r>
              <a:rPr lang="en-IN" dirty="0" smtClean="0"/>
              <a:t> Q = D;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endmodule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Verilog Examples</vt:lpstr>
      <vt:lpstr>Dataflow description of a 2-to-4-line decoder </vt:lpstr>
      <vt:lpstr>Dataflow description of a 4-bit comparator</vt:lpstr>
      <vt:lpstr>Behavioral description of 2-to-1-line multiplexer</vt:lpstr>
      <vt:lpstr>Description of circuit with delay </vt:lpstr>
      <vt:lpstr>D Latch</vt:lpstr>
      <vt:lpstr>Verilog – D Flip-flop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Verilog Examples</dc:title>
  <dc:creator>yogesh</dc:creator>
  <cp:lastModifiedBy>yogesh</cp:lastModifiedBy>
  <cp:revision>2</cp:revision>
  <dcterms:created xsi:type="dcterms:W3CDTF">2020-07-08T19:11:30Z</dcterms:created>
  <dcterms:modified xsi:type="dcterms:W3CDTF">2020-07-08T19:23:33Z</dcterms:modified>
</cp:coreProperties>
</file>