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698-B74B-40AF-829E-10C3D3522545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FF3A-4C55-4DE2-B77E-13B94A303F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698-B74B-40AF-829E-10C3D3522545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FF3A-4C55-4DE2-B77E-13B94A303F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698-B74B-40AF-829E-10C3D3522545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FF3A-4C55-4DE2-B77E-13B94A303F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698-B74B-40AF-829E-10C3D3522545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FF3A-4C55-4DE2-B77E-13B94A303F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698-B74B-40AF-829E-10C3D3522545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FF3A-4C55-4DE2-B77E-13B94A303F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698-B74B-40AF-829E-10C3D3522545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FF3A-4C55-4DE2-B77E-13B94A303F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698-B74B-40AF-829E-10C3D3522545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FF3A-4C55-4DE2-B77E-13B94A303F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698-B74B-40AF-829E-10C3D3522545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FF3A-4C55-4DE2-B77E-13B94A303F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698-B74B-40AF-829E-10C3D3522545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FF3A-4C55-4DE2-B77E-13B94A303F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698-B74B-40AF-829E-10C3D3522545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FF3A-4C55-4DE2-B77E-13B94A303F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698-B74B-40AF-829E-10C3D3522545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FF3A-4C55-4DE2-B77E-13B94A303F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FE698-B74B-40AF-829E-10C3D3522545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8FF3A-4C55-4DE2-B77E-13B94A303F9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MUX USING </a:t>
            </a:r>
            <a:r>
              <a:rPr lang="en-US" dirty="0" smtClean="0"/>
              <a:t>VHDL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3019" y="500042"/>
            <a:ext cx="7137962" cy="562612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85728"/>
            <a:ext cx="8229600" cy="562403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 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500042"/>
            <a:ext cx="7489391" cy="559753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 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714356"/>
            <a:ext cx="8229600" cy="540184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MUX USING VHDL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MUX USING VHDL </dc:title>
  <dc:creator>yogesh</dc:creator>
  <cp:lastModifiedBy>yogesh</cp:lastModifiedBy>
  <cp:revision>1</cp:revision>
  <dcterms:created xsi:type="dcterms:W3CDTF">2020-07-20T16:34:34Z</dcterms:created>
  <dcterms:modified xsi:type="dcterms:W3CDTF">2020-07-20T16:38:57Z</dcterms:modified>
</cp:coreProperties>
</file>