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F885-E11A-449C-A669-025AB6D1477B}" type="datetimeFigureOut">
              <a:rPr lang="en-US" smtClean="0"/>
              <a:t>7/20/2020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EA7F-03DC-44CA-968F-9F84E2410A2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SEQUENTIAL MACHINE 32 BIT COUNTER  USING VHDL 2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834" y="714356"/>
            <a:ext cx="7784331" cy="541180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71480"/>
            <a:ext cx="8229600" cy="550072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44" y="428604"/>
            <a:ext cx="7048511" cy="569755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SEQUENTIAL MACHINE 32 BIT COUNTER  USING VHDL 2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MACHINE 32 BIT COUNTER  USING VHDL 2</dc:title>
  <dc:creator>yogesh</dc:creator>
  <cp:lastModifiedBy>yogesh</cp:lastModifiedBy>
  <cp:revision>1</cp:revision>
  <dcterms:created xsi:type="dcterms:W3CDTF">2020-07-20T16:26:50Z</dcterms:created>
  <dcterms:modified xsi:type="dcterms:W3CDTF">2020-07-20T16:30:25Z</dcterms:modified>
</cp:coreProperties>
</file>