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5" r:id="rId8"/>
    <p:sldId id="262" r:id="rId9"/>
    <p:sldId id="263" r:id="rId10"/>
    <p:sldId id="264"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3C2DF83-7CF9-43A1-83D4-7BCBD4362188}" type="datetimeFigureOut">
              <a:rPr lang="en-US" smtClean="0"/>
              <a:t>5/17/2020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CBED91A-C7AB-4727-9542-59DEE31BA53A}"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3C2DF83-7CF9-43A1-83D4-7BCBD4362188}" type="datetimeFigureOut">
              <a:rPr lang="en-US" smtClean="0"/>
              <a:t>5/17/2020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CBED91A-C7AB-4727-9542-59DEE31BA53A}"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3C2DF83-7CF9-43A1-83D4-7BCBD4362188}" type="datetimeFigureOut">
              <a:rPr lang="en-US" smtClean="0"/>
              <a:t>5/17/2020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CBED91A-C7AB-4727-9542-59DEE31BA53A}"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3C2DF83-7CF9-43A1-83D4-7BCBD4362188}" type="datetimeFigureOut">
              <a:rPr lang="en-US" smtClean="0"/>
              <a:t>5/17/2020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CBED91A-C7AB-4727-9542-59DEE31BA53A}"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C2DF83-7CF9-43A1-83D4-7BCBD4362188}" type="datetimeFigureOut">
              <a:rPr lang="en-US" smtClean="0"/>
              <a:t>5/17/2020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CBED91A-C7AB-4727-9542-59DEE31BA53A}"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C3C2DF83-7CF9-43A1-83D4-7BCBD4362188}" type="datetimeFigureOut">
              <a:rPr lang="en-US" smtClean="0"/>
              <a:t>5/17/2020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CBED91A-C7AB-4727-9542-59DEE31BA53A}"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C3C2DF83-7CF9-43A1-83D4-7BCBD4362188}" type="datetimeFigureOut">
              <a:rPr lang="en-US" smtClean="0"/>
              <a:t>5/17/2020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CBED91A-C7AB-4727-9542-59DEE31BA53A}"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3C2DF83-7CF9-43A1-83D4-7BCBD4362188}" type="datetimeFigureOut">
              <a:rPr lang="en-US" smtClean="0"/>
              <a:t>5/17/2020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CBED91A-C7AB-4727-9542-59DEE31BA53A}"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C2DF83-7CF9-43A1-83D4-7BCBD4362188}" type="datetimeFigureOut">
              <a:rPr lang="en-US" smtClean="0"/>
              <a:t>5/17/2020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CBED91A-C7AB-4727-9542-59DEE31BA53A}"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C2DF83-7CF9-43A1-83D4-7BCBD4362188}" type="datetimeFigureOut">
              <a:rPr lang="en-US" smtClean="0"/>
              <a:t>5/17/2020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CBED91A-C7AB-4727-9542-59DEE31BA53A}"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C2DF83-7CF9-43A1-83D4-7BCBD4362188}" type="datetimeFigureOut">
              <a:rPr lang="en-US" smtClean="0"/>
              <a:t>5/17/2020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CBED91A-C7AB-4727-9542-59DEE31BA53A}"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C2DF83-7CF9-43A1-83D4-7BCBD4362188}" type="datetimeFigureOut">
              <a:rPr lang="en-US" smtClean="0"/>
              <a:t>5/17/2020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BED91A-C7AB-4727-9542-59DEE31BA53A}"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b="1" dirty="0" err="1"/>
              <a:t>Superheterodyne</a:t>
            </a:r>
            <a:r>
              <a:rPr lang="en-IN" b="1" dirty="0"/>
              <a:t> receiver</a:t>
            </a:r>
            <a:br>
              <a:rPr lang="en-IN" b="1" dirty="0"/>
            </a:br>
            <a:endParaRPr lang="en-IN" dirty="0"/>
          </a:p>
        </p:txBody>
      </p:sp>
      <p:sp>
        <p:nvSpPr>
          <p:cNvPr id="3" name="Subtitle 2"/>
          <p:cNvSpPr>
            <a:spLocks noGrp="1"/>
          </p:cNvSpPr>
          <p:nvPr>
            <p:ph type="subTitle" idx="1"/>
          </p:nvPr>
        </p:nvSpPr>
        <p:spPr/>
        <p:txBody>
          <a:bodyPr/>
          <a:lstStyle/>
          <a:p>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i="1" dirty="0"/>
              <a:t>Automatic Gain Control, AGC:</a:t>
            </a:r>
            <a:endParaRPr lang="en-IN" dirty="0"/>
          </a:p>
        </p:txBody>
      </p:sp>
      <p:sp>
        <p:nvSpPr>
          <p:cNvPr id="3" name="Content Placeholder 2"/>
          <p:cNvSpPr>
            <a:spLocks noGrp="1"/>
          </p:cNvSpPr>
          <p:nvPr>
            <p:ph idx="1"/>
          </p:nvPr>
        </p:nvSpPr>
        <p:spPr/>
        <p:txBody>
          <a:bodyPr>
            <a:normAutofit fontScale="85000" lnSpcReduction="20000"/>
          </a:bodyPr>
          <a:lstStyle/>
          <a:p>
            <a:r>
              <a:rPr lang="en-IN" dirty="0"/>
              <a:t>An automatic gain control is incorporated into most </a:t>
            </a:r>
            <a:r>
              <a:rPr lang="en-IN" dirty="0" err="1"/>
              <a:t>superhet</a:t>
            </a:r>
            <a:r>
              <a:rPr lang="en-IN" dirty="0"/>
              <a:t> radio block diagrams. The function of this circuit block is to reduce the gain for strong signals so that the audio level is maintained for amplitude sensitive forms of modulation, and also to prevent overloading</a:t>
            </a:r>
            <a:r>
              <a:rPr lang="en-IN" dirty="0" smtClean="0"/>
              <a:t>.</a:t>
            </a:r>
          </a:p>
          <a:p>
            <a:r>
              <a:rPr lang="en-IN" dirty="0"/>
              <a:t>Although the basic concept is the same through all radio RF circuit designs, there are some variations in the implementation. Some of the key variations are the time constant of the AGC system. For AM and the like a relatively slow time constant is acceptable. For SSB, a shorter time constant is needed so that the envelope of the SSB signal is followed.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i="1" dirty="0"/>
              <a:t>Audio amplifier:</a:t>
            </a:r>
            <a:endParaRPr lang="en-IN" dirty="0"/>
          </a:p>
        </p:txBody>
      </p:sp>
      <p:sp>
        <p:nvSpPr>
          <p:cNvPr id="3" name="Content Placeholder 2"/>
          <p:cNvSpPr>
            <a:spLocks noGrp="1"/>
          </p:cNvSpPr>
          <p:nvPr>
            <p:ph idx="1"/>
          </p:nvPr>
        </p:nvSpPr>
        <p:spPr/>
        <p:txBody>
          <a:bodyPr>
            <a:noAutofit/>
          </a:bodyPr>
          <a:lstStyle/>
          <a:p>
            <a:r>
              <a:rPr lang="en-IN" sz="2400" dirty="0"/>
              <a:t> Once demodulated, the recovered audio is applied to an audio amplifier block to be amplified to the required level for loudspeakers or headphones. Alternatively the recovered modulation may be used for other applications whereupon it is processed in the required way by a specific circuit block</a:t>
            </a:r>
            <a:r>
              <a:rPr lang="en-IN" sz="2400" dirty="0" smtClean="0"/>
              <a:t>.</a:t>
            </a:r>
          </a:p>
          <a:p>
            <a:r>
              <a:rPr lang="en-IN" sz="2400" dirty="0"/>
              <a:t>In many ways, this circuit block within the </a:t>
            </a:r>
            <a:r>
              <a:rPr lang="en-IN" sz="2400" dirty="0" err="1"/>
              <a:t>superheterodyne</a:t>
            </a:r>
            <a:r>
              <a:rPr lang="en-IN" sz="2400" dirty="0"/>
              <a:t> radio is the most straightforward. For many applications, the audio amplifier will involved some straightforward electronic circuit design, especially if the audio is applied to simple headphones or a loudspeaker. For two way radio communication applications, the audio bandwidth may need to be limited to the "telecommunications" bandwidth of about 300 Hz to 3.3 kHz. Audio filters could be employed as well.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smtClean="0"/>
              <a:t>Thank yo</a:t>
            </a:r>
            <a:r>
              <a:rPr lang="en-US"/>
              <a:t>u</a:t>
            </a:r>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10000"/>
          </a:bodyPr>
          <a:lstStyle/>
          <a:p>
            <a:r>
              <a:rPr lang="en-IN" b="1" dirty="0" err="1" smtClean="0"/>
              <a:t>Superheterodyne</a:t>
            </a:r>
            <a:r>
              <a:rPr lang="en-IN" b="1" dirty="0" smtClean="0"/>
              <a:t> receiver </a:t>
            </a:r>
            <a:r>
              <a:rPr lang="en-IN" dirty="0"/>
              <a:t> that uses frequency mixing to convert a received signal to a fixed intermediate frequency (IF) which can be more conveniently processed than the original carrier frequency</a:t>
            </a:r>
            <a:r>
              <a:rPr lang="en-IN" dirty="0" smtClean="0"/>
              <a:t>.</a:t>
            </a:r>
          </a:p>
          <a:p>
            <a:r>
              <a:rPr lang="en-IN" dirty="0"/>
              <a:t>The </a:t>
            </a:r>
            <a:r>
              <a:rPr lang="en-IN" b="1" dirty="0" err="1"/>
              <a:t>superheterodyne</a:t>
            </a:r>
            <a:r>
              <a:rPr lang="en-IN" b="1" dirty="0"/>
              <a:t> receiver</a:t>
            </a:r>
            <a:r>
              <a:rPr lang="en-IN" dirty="0"/>
              <a:t> operates by taking the signal on the incoming frequency, mixing it with a variable frequency locally generated signal to convert it down to a frequency where it can pass through a high performance fixed frequency filter before being demodulated to extract the required modulation or signal.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base"/>
            <a:r>
              <a:rPr lang="en-IN" b="1" dirty="0" err="1"/>
              <a:t>Superheterodyne</a:t>
            </a:r>
            <a:r>
              <a:rPr lang="en-IN" b="1" dirty="0"/>
              <a:t> receiver block diagram</a:t>
            </a:r>
          </a:p>
        </p:txBody>
      </p:sp>
      <p:pic>
        <p:nvPicPr>
          <p:cNvPr id="4" name="Content Placeholder 3" descr="Capture.PNG"/>
          <p:cNvPicPr>
            <a:picLocks noGrp="1" noChangeAspect="1"/>
          </p:cNvPicPr>
          <p:nvPr>
            <p:ph idx="1"/>
          </p:nvPr>
        </p:nvPicPr>
        <p:blipFill>
          <a:blip r:embed="rId2"/>
          <a:stretch>
            <a:fillRect/>
          </a:stretch>
        </p:blipFill>
        <p:spPr>
          <a:xfrm>
            <a:off x="274614" y="1714488"/>
            <a:ext cx="8572560" cy="428628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err="1"/>
              <a:t>Superheterodyne</a:t>
            </a:r>
            <a:r>
              <a:rPr lang="en-IN" b="1" dirty="0"/>
              <a:t> receiver circuit blocks</a:t>
            </a:r>
            <a:br>
              <a:rPr lang="en-IN" b="1" dirty="0"/>
            </a:br>
            <a:endParaRPr lang="en-IN" dirty="0"/>
          </a:p>
        </p:txBody>
      </p:sp>
      <p:sp>
        <p:nvSpPr>
          <p:cNvPr id="3" name="Content Placeholder 2"/>
          <p:cNvSpPr>
            <a:spLocks noGrp="1"/>
          </p:cNvSpPr>
          <p:nvPr>
            <p:ph idx="1"/>
          </p:nvPr>
        </p:nvSpPr>
        <p:spPr/>
        <p:txBody>
          <a:bodyPr/>
          <a:lstStyle/>
          <a:p>
            <a:r>
              <a:rPr lang="en-IN" b="1" i="1" dirty="0"/>
              <a:t>RF tuning &amp; amplification</a:t>
            </a:r>
            <a:r>
              <a:rPr lang="en-IN" b="1" i="1" dirty="0" smtClean="0"/>
              <a:t>:</a:t>
            </a:r>
          </a:p>
          <a:p>
            <a:r>
              <a:rPr lang="en-IN" b="1" i="1" dirty="0"/>
              <a:t>Local oscillator:</a:t>
            </a:r>
            <a:r>
              <a:rPr lang="en-IN" dirty="0"/>
              <a:t>  </a:t>
            </a:r>
            <a:endParaRPr lang="en-IN" dirty="0" smtClean="0"/>
          </a:p>
          <a:p>
            <a:r>
              <a:rPr lang="en-IN" b="1" i="1" dirty="0"/>
              <a:t>Mixer:</a:t>
            </a:r>
            <a:r>
              <a:rPr lang="en-IN" dirty="0"/>
              <a:t>  </a:t>
            </a:r>
            <a:endParaRPr lang="en-IN" dirty="0" smtClean="0"/>
          </a:p>
          <a:p>
            <a:r>
              <a:rPr lang="en-IN" b="1" i="1" dirty="0"/>
              <a:t>IF amplifier &amp; filter</a:t>
            </a:r>
            <a:r>
              <a:rPr lang="en-IN" b="1" i="1" dirty="0" smtClean="0"/>
              <a:t>:</a:t>
            </a:r>
          </a:p>
          <a:p>
            <a:r>
              <a:rPr lang="en-IN" b="1" i="1" dirty="0"/>
              <a:t>Demodulator</a:t>
            </a:r>
            <a:r>
              <a:rPr lang="en-IN" b="1" i="1" dirty="0" smtClean="0"/>
              <a:t>:</a:t>
            </a:r>
          </a:p>
          <a:p>
            <a:r>
              <a:rPr lang="en-IN" b="1" i="1" dirty="0"/>
              <a:t>Automatic Gain Control, AGC:</a:t>
            </a:r>
            <a:r>
              <a:rPr lang="en-IN" dirty="0"/>
              <a:t> </a:t>
            </a:r>
            <a:endParaRPr lang="en-IN" dirty="0" smtClean="0"/>
          </a:p>
          <a:p>
            <a:r>
              <a:rPr lang="en-IN" b="1" i="1" dirty="0"/>
              <a:t>Audio amplifier</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i="1" dirty="0" smtClean="0"/>
              <a:t>RF tuning &amp; amplification:</a:t>
            </a:r>
            <a:br>
              <a:rPr lang="en-IN" b="1" i="1" dirty="0" smtClean="0"/>
            </a:br>
            <a:endParaRPr lang="en-IN" dirty="0"/>
          </a:p>
        </p:txBody>
      </p:sp>
      <p:sp>
        <p:nvSpPr>
          <p:cNvPr id="3" name="Content Placeholder 2"/>
          <p:cNvSpPr>
            <a:spLocks noGrp="1"/>
          </p:cNvSpPr>
          <p:nvPr>
            <p:ph idx="1"/>
          </p:nvPr>
        </p:nvSpPr>
        <p:spPr/>
        <p:txBody>
          <a:bodyPr>
            <a:normAutofit fontScale="85000" lnSpcReduction="20000"/>
          </a:bodyPr>
          <a:lstStyle/>
          <a:p>
            <a:r>
              <a:rPr lang="en-IN" dirty="0"/>
              <a:t>This RF stage within the overall block diagram for the receiver provides initial tuning to remove the image signal. It also provides some amplification</a:t>
            </a:r>
            <a:r>
              <a:rPr lang="en-IN" dirty="0" smtClean="0"/>
              <a:t>.</a:t>
            </a:r>
          </a:p>
          <a:p>
            <a:r>
              <a:rPr lang="en-IN" dirty="0"/>
              <a:t>Low cost broadcast radios may have an amplifying mixer circuit that gives some RF amplification. HF radios may not want too much RF gain because some of the very strong signals received could overload later stages. The RF design may incorporate some amplification as well as RF attenuation to overcome this issue. Radios for VHF and above will tend to use more gain to have a sufficiently low noise figure to receive the signal.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i="1" dirty="0"/>
              <a:t>Local oscillator:</a:t>
            </a:r>
            <a:r>
              <a:rPr lang="en-IN" dirty="0"/>
              <a:t>  </a:t>
            </a:r>
          </a:p>
        </p:txBody>
      </p:sp>
      <p:sp>
        <p:nvSpPr>
          <p:cNvPr id="3" name="Content Placeholder 2"/>
          <p:cNvSpPr>
            <a:spLocks noGrp="1"/>
          </p:cNvSpPr>
          <p:nvPr>
            <p:ph idx="1"/>
          </p:nvPr>
        </p:nvSpPr>
        <p:spPr/>
        <p:txBody>
          <a:bodyPr>
            <a:normAutofit lnSpcReduction="10000"/>
          </a:bodyPr>
          <a:lstStyle/>
          <a:p>
            <a:r>
              <a:rPr lang="en-IN" dirty="0"/>
              <a:t>Like other areas of the RF circuit design, the local oscillator circuit block within the </a:t>
            </a:r>
            <a:r>
              <a:rPr lang="en-IN" dirty="0" err="1"/>
              <a:t>superhet</a:t>
            </a:r>
            <a:r>
              <a:rPr lang="en-IN" dirty="0"/>
              <a:t> radio can take a variety of forms</a:t>
            </a:r>
            <a:r>
              <a:rPr lang="en-IN" dirty="0" smtClean="0"/>
              <a:t>.</a:t>
            </a:r>
          </a:p>
          <a:p>
            <a:r>
              <a:rPr lang="en-IN" dirty="0"/>
              <a:t>There was a considerable degree of RF circuit design expertise used with these oscillators in high performance </a:t>
            </a:r>
            <a:r>
              <a:rPr lang="en-IN" dirty="0" err="1"/>
              <a:t>superhet</a:t>
            </a:r>
            <a:r>
              <a:rPr lang="en-IN" dirty="0"/>
              <a:t> radios to ensure the lowest possible drift. High Q coils, low drift circuit configurations, heat management (because heat causes drift), etc .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i="1" dirty="0"/>
              <a:t>Mixer:</a:t>
            </a:r>
            <a:endParaRPr lang="en-IN" dirty="0"/>
          </a:p>
        </p:txBody>
      </p:sp>
      <p:sp>
        <p:nvSpPr>
          <p:cNvPr id="3" name="Content Placeholder 2"/>
          <p:cNvSpPr>
            <a:spLocks noGrp="1"/>
          </p:cNvSpPr>
          <p:nvPr>
            <p:ph idx="1"/>
          </p:nvPr>
        </p:nvSpPr>
        <p:spPr/>
        <p:txBody>
          <a:bodyPr>
            <a:normAutofit lnSpcReduction="10000"/>
          </a:bodyPr>
          <a:lstStyle/>
          <a:p>
            <a:r>
              <a:rPr lang="en-IN" dirty="0"/>
              <a:t>The mixer can be one of the key elements within the overall RF design of the receiver. Ensuring that the mixer performance matches that of the rest of the radio is particularly important</a:t>
            </a:r>
            <a:r>
              <a:rPr lang="en-IN" dirty="0" smtClean="0"/>
              <a:t>.</a:t>
            </a:r>
          </a:p>
          <a:p>
            <a:r>
              <a:rPr lang="en-IN" dirty="0"/>
              <a:t>Both the local oscillator and incoming signal enter this block within the </a:t>
            </a:r>
            <a:r>
              <a:rPr lang="en-IN" dirty="0" err="1"/>
              <a:t>superheterodyne</a:t>
            </a:r>
            <a:r>
              <a:rPr lang="en-IN" dirty="0"/>
              <a:t> receiver. The wanted signal is converted to the intermediate frequency</a:t>
            </a:r>
            <a:r>
              <a:rPr lang="en-IN" dirty="0" smtClean="0"/>
              <a:t>.</a:t>
            </a:r>
          </a:p>
          <a:p>
            <a:endParaRPr lang="en-US" dirty="0"/>
          </a:p>
          <a:p>
            <a:pPr>
              <a:buNone/>
            </a:pPr>
            <a:endParaRPr lang="en-IN" dirty="0" smtClean="0"/>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i="1" dirty="0"/>
              <a:t>IF amplifier &amp; filter:</a:t>
            </a:r>
            <a:endParaRPr lang="en-IN" dirty="0"/>
          </a:p>
        </p:txBody>
      </p:sp>
      <p:sp>
        <p:nvSpPr>
          <p:cNvPr id="3" name="Content Placeholder 2"/>
          <p:cNvSpPr>
            <a:spLocks noGrp="1"/>
          </p:cNvSpPr>
          <p:nvPr>
            <p:ph idx="1"/>
          </p:nvPr>
        </p:nvSpPr>
        <p:spPr/>
        <p:txBody>
          <a:bodyPr>
            <a:normAutofit fontScale="85000" lnSpcReduction="10000"/>
          </a:bodyPr>
          <a:lstStyle/>
          <a:p>
            <a:r>
              <a:rPr lang="en-IN" dirty="0"/>
              <a:t>  This </a:t>
            </a:r>
            <a:r>
              <a:rPr lang="en-IN" dirty="0" err="1"/>
              <a:t>superheterodyne</a:t>
            </a:r>
            <a:r>
              <a:rPr lang="en-IN" dirty="0"/>
              <a:t> receiver block provides the majority of gain and selectivity. Often comparatively little gain will be provided </a:t>
            </a:r>
            <a:r>
              <a:rPr lang="en-IN" dirty="0" err="1"/>
              <a:t>int</a:t>
            </a:r>
            <a:r>
              <a:rPr lang="en-IN" dirty="0"/>
              <a:t> he previous blocks of the RF circuit design of the radio. The IF stages are where the main gain is provided. Being fixed in frequency, it is much easier to achieve high levels of gain and overall performance</a:t>
            </a:r>
            <a:r>
              <a:rPr lang="en-IN" dirty="0" smtClean="0"/>
              <a:t>.</a:t>
            </a:r>
          </a:p>
          <a:p>
            <a:r>
              <a:rPr lang="en-IN" dirty="0"/>
              <a:t>Originally the IF stage might have included a number of different transistors, FETs or thermionic valves / vacuum tubes, but nowadays it is possible to obtain integrated circuits that contain a complete IF strip.</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i="1" dirty="0"/>
              <a:t>Demodulator:</a:t>
            </a:r>
            <a:endParaRPr lang="en-IN" dirty="0"/>
          </a:p>
        </p:txBody>
      </p:sp>
      <p:sp>
        <p:nvSpPr>
          <p:cNvPr id="3" name="Content Placeholder 2"/>
          <p:cNvSpPr>
            <a:spLocks noGrp="1"/>
          </p:cNvSpPr>
          <p:nvPr>
            <p:ph idx="1"/>
          </p:nvPr>
        </p:nvSpPr>
        <p:spPr/>
        <p:txBody>
          <a:bodyPr>
            <a:normAutofit fontScale="85000" lnSpcReduction="10000"/>
          </a:bodyPr>
          <a:lstStyle/>
          <a:p>
            <a:r>
              <a:rPr lang="en-IN" dirty="0"/>
              <a:t>The </a:t>
            </a:r>
            <a:r>
              <a:rPr lang="en-IN" dirty="0" err="1"/>
              <a:t>superheterodyne</a:t>
            </a:r>
            <a:r>
              <a:rPr lang="en-IN" dirty="0"/>
              <a:t> receiver block diagram only shows one demodulator, but in reality many radio RF designs may have one or more demodulators dependent upon the type of signals being receiver</a:t>
            </a:r>
            <a:r>
              <a:rPr lang="en-IN" dirty="0" smtClean="0"/>
              <a:t>.</a:t>
            </a:r>
          </a:p>
          <a:p>
            <a:r>
              <a:rPr lang="en-IN" dirty="0"/>
              <a:t>Even many broadcast radios will have AM and FM, but professional radios used for monitoring and two way radio communications may require a larger variety in some instances. Having a variety of demodulators will enable many different signal modes to be received and increase the capability of the radio.</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483</Words>
  <Application>Microsoft Office PowerPoint</Application>
  <PresentationFormat>On-screen Show (4:3)</PresentationFormat>
  <Paragraphs>35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Superheterodyne receiver </vt:lpstr>
      <vt:lpstr>Slide 2</vt:lpstr>
      <vt:lpstr>Superheterodyne receiver block diagram</vt:lpstr>
      <vt:lpstr>Superheterodyne receiver circuit blocks </vt:lpstr>
      <vt:lpstr>RF tuning &amp; amplification: </vt:lpstr>
      <vt:lpstr>Local oscillator:  </vt:lpstr>
      <vt:lpstr>Mixer:</vt:lpstr>
      <vt:lpstr>IF amplifier &amp; filter:</vt:lpstr>
      <vt:lpstr>Demodulator:</vt:lpstr>
      <vt:lpstr>Automatic Gain Control, AGC:</vt:lpstr>
      <vt:lpstr>Audio amplifier:</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Superheterodyne receiver</dc:title>
  <dc:creator>yogesh</dc:creator>
  <cp:lastModifiedBy>yogesh</cp:lastModifiedBy>
  <cp:revision>3</cp:revision>
  <dcterms:created xsi:type="dcterms:W3CDTF">2020-05-17T17:10:35Z</dcterms:created>
  <dcterms:modified xsi:type="dcterms:W3CDTF">2020-05-17T17:32:02Z</dcterms:modified>
</cp:coreProperties>
</file>