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FA79-3A2D-4DA4-9036-753DC408FD46}" type="datetimeFigureOut">
              <a:rPr lang="en-US" smtClean="0"/>
              <a:t>6/15/2020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CABB-5B17-46BD-A329-D6707841C6C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SNR Calculations in AM System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Signal to Noise Ratio</a:t>
            </a:r>
            <a:br>
              <a:rPr lang="en-IN" dirty="0"/>
            </a:b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Signal-to-Noise Ratio (SNR)</a:t>
            </a:r>
            <a:r>
              <a:rPr lang="en-IN" dirty="0"/>
              <a:t> is the ratio of the signal power to noise power. The higher the value of SNR, the greater will be the quality of the received output.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Figure of Merit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ratio of output SNR and input SNR can be termed as </a:t>
            </a:r>
            <a:r>
              <a:rPr lang="en-IN" b="1" dirty="0"/>
              <a:t>Figure of Merit</a:t>
            </a:r>
            <a:r>
              <a:rPr lang="en-IN" dirty="0"/>
              <a:t>. It is denoted by </a:t>
            </a:r>
            <a:r>
              <a:rPr lang="en-IN" b="1" dirty="0"/>
              <a:t>F</a:t>
            </a:r>
            <a:r>
              <a:rPr lang="en-IN" dirty="0"/>
              <a:t>. It describes the performance of a device.</a:t>
            </a:r>
          </a:p>
          <a:p>
            <a:r>
              <a:rPr lang="en-IN" dirty="0"/>
              <a:t>F=(</a:t>
            </a:r>
            <a:r>
              <a:rPr lang="en-IN" dirty="0" smtClean="0"/>
              <a:t>SNR)</a:t>
            </a:r>
            <a:r>
              <a:rPr lang="en-IN" sz="1800" dirty="0" smtClean="0"/>
              <a:t>o/p</a:t>
            </a:r>
            <a:r>
              <a:rPr lang="en-IN" sz="4400" dirty="0" smtClean="0"/>
              <a:t>/</a:t>
            </a:r>
            <a:r>
              <a:rPr lang="en-IN" dirty="0" smtClean="0"/>
              <a:t>(SNR)</a:t>
            </a:r>
            <a:r>
              <a:rPr lang="en-IN" sz="2000" dirty="0" err="1" smtClean="0"/>
              <a:t>i</a:t>
            </a:r>
            <a:r>
              <a:rPr lang="en-IN" sz="2000" dirty="0" smtClean="0"/>
              <a:t>/p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SNR Calculations in AM System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Consider </a:t>
            </a:r>
            <a:r>
              <a:rPr lang="en-IN" dirty="0"/>
              <a:t>the following receiver model of AM system to analyze noise.</a:t>
            </a:r>
          </a:p>
          <a:p>
            <a:endParaRPr lang="en-IN" dirty="0"/>
          </a:p>
        </p:txBody>
      </p:sp>
      <p:pic>
        <p:nvPicPr>
          <p:cNvPr id="4" name="Content Placeholder 3" descr="Capture 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286124"/>
            <a:ext cx="9144001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8429684" cy="61436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093" y="714356"/>
            <a:ext cx="9060907" cy="535884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642918"/>
            <a:ext cx="7786742" cy="538750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571480"/>
            <a:ext cx="7929618" cy="588024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SNR Calculations in AM System</vt:lpstr>
      <vt:lpstr>Signal to Noise Ratio </vt:lpstr>
      <vt:lpstr>Figure of Merit </vt:lpstr>
      <vt:lpstr>SNR Calculations in AM System 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2</cp:revision>
  <dcterms:created xsi:type="dcterms:W3CDTF">2020-06-15T16:34:57Z</dcterms:created>
  <dcterms:modified xsi:type="dcterms:W3CDTF">2020-06-15T16:49:14Z</dcterms:modified>
</cp:coreProperties>
</file>