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47D4444-DE10-4351-B098-2DACA83D1F57}" type="datetimeFigureOut">
              <a:rPr lang="en-US" smtClean="0"/>
              <a:t>5/21/2020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7D4444-DE10-4351-B098-2DACA83D1F57}" type="datetimeFigureOut">
              <a:rPr lang="en-US" smtClean="0"/>
              <a:t>5/21/2020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7D4444-DE10-4351-B098-2DACA83D1F57}" type="datetimeFigureOut">
              <a:rPr lang="en-US" smtClean="0"/>
              <a:t>5/21/2020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7D4444-DE10-4351-B098-2DACA83D1F57}" type="datetimeFigureOut">
              <a:rPr lang="en-US" smtClean="0"/>
              <a:t>5/21/2020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7D4444-DE10-4351-B098-2DACA83D1F57}" type="datetimeFigureOut">
              <a:rPr lang="en-US" smtClean="0"/>
              <a:t>5/21/2020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47D4444-DE10-4351-B098-2DACA83D1F57}" type="datetimeFigureOut">
              <a:rPr lang="en-US" smtClean="0"/>
              <a:t>5/21/2020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47D4444-DE10-4351-B098-2DACA83D1F57}" type="datetimeFigureOut">
              <a:rPr lang="en-US" smtClean="0"/>
              <a:t>5/21/2020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47D4444-DE10-4351-B098-2DACA83D1F57}" type="datetimeFigureOut">
              <a:rPr lang="en-US" smtClean="0"/>
              <a:t>5/21/2020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D4444-DE10-4351-B098-2DACA83D1F57}" type="datetimeFigureOut">
              <a:rPr lang="en-US" smtClean="0"/>
              <a:t>5/21/2020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D4444-DE10-4351-B098-2DACA83D1F57}" type="datetimeFigureOut">
              <a:rPr lang="en-US" smtClean="0"/>
              <a:t>5/21/2020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D4444-DE10-4351-B098-2DACA83D1F57}" type="datetimeFigureOut">
              <a:rPr lang="en-US" smtClean="0"/>
              <a:t>5/21/2020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549FF9-A785-4C6A-BBC9-C836DD6D0F2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D4444-DE10-4351-B098-2DACA83D1F57}" type="datetimeFigureOut">
              <a:rPr lang="en-US" smtClean="0"/>
              <a:t>5/21/2020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9FF9-A785-4C6A-BBC9-C836DD6D0F2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Noise In Communication</a:t>
            </a:r>
            <a:br>
              <a:rPr lang="en-IN" b="1" dirty="0" smtClean="0"/>
            </a:b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r>
              <a:rPr lang="en-IN" b="1" dirty="0" smtClean="0"/>
              <a:t>What is Noise </a:t>
            </a:r>
            <a:r>
              <a:rPr lang="en-IN" b="1" dirty="0"/>
              <a:t/>
            </a:r>
            <a:br>
              <a:rPr lang="en-IN" b="1" dirty="0"/>
            </a:br>
            <a:endParaRPr lang="en-IN" dirty="0"/>
          </a:p>
        </p:txBody>
      </p:sp>
      <p:sp>
        <p:nvSpPr>
          <p:cNvPr id="3" name="Content Placeholder 2"/>
          <p:cNvSpPr>
            <a:spLocks noGrp="1"/>
          </p:cNvSpPr>
          <p:nvPr>
            <p:ph idx="1"/>
          </p:nvPr>
        </p:nvSpPr>
        <p:spPr>
          <a:xfrm>
            <a:off x="428596" y="1071546"/>
            <a:ext cx="8229600" cy="5214974"/>
          </a:xfrm>
        </p:spPr>
        <p:txBody>
          <a:bodyPr>
            <a:noAutofit/>
          </a:bodyPr>
          <a:lstStyle/>
          <a:p>
            <a:r>
              <a:rPr lang="en-IN" sz="2400" dirty="0"/>
              <a:t>noise is defined as the unwanted form of energy which tends to interface with the proper reception and the reproduction of transmitted signals</a:t>
            </a:r>
            <a:r>
              <a:rPr lang="en-IN" sz="2400" dirty="0" smtClean="0"/>
              <a:t>.</a:t>
            </a:r>
          </a:p>
          <a:p>
            <a:r>
              <a:rPr lang="en-IN" sz="2400" dirty="0" smtClean="0"/>
              <a:t> </a:t>
            </a:r>
            <a:r>
              <a:rPr lang="en-IN" sz="2400" dirty="0"/>
              <a:t>Electronic Devices unwanted random addition to the signal are considered as Noise</a:t>
            </a:r>
            <a:r>
              <a:rPr lang="en-IN" sz="2400" dirty="0" smtClean="0"/>
              <a:t>.</a:t>
            </a:r>
          </a:p>
          <a:p>
            <a:r>
              <a:rPr lang="en-IN" sz="2400" dirty="0" smtClean="0"/>
              <a:t> </a:t>
            </a:r>
            <a:r>
              <a:rPr lang="en-IN" sz="2400" dirty="0"/>
              <a:t>Their are various types of Noise presents. The Acoustic Noise is observed when the signals are converted into sound which is generally know as snow in TV or video Images. </a:t>
            </a:r>
            <a:endParaRPr lang="en-IN" sz="2400" dirty="0" smtClean="0"/>
          </a:p>
          <a:p>
            <a:r>
              <a:rPr lang="en-IN" sz="2400" dirty="0" smtClean="0"/>
              <a:t>In </a:t>
            </a:r>
            <a:r>
              <a:rPr lang="en-IN" sz="2400" dirty="0"/>
              <a:t>signalling processing or computing noise can be considered random unwanted data without meaning that is, data that is not being used to transmit signal, but is simply produced as an unwanted by-product of other activities.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Classification of Noise:</a:t>
            </a:r>
            <a:endParaRPr lang="en-IN" dirty="0"/>
          </a:p>
        </p:txBody>
      </p:sp>
      <p:sp>
        <p:nvSpPr>
          <p:cNvPr id="3" name="Content Placeholder 2"/>
          <p:cNvSpPr>
            <a:spLocks noGrp="1"/>
          </p:cNvSpPr>
          <p:nvPr>
            <p:ph idx="1"/>
          </p:nvPr>
        </p:nvSpPr>
        <p:spPr/>
        <p:txBody>
          <a:bodyPr/>
          <a:lstStyle/>
          <a:p>
            <a:r>
              <a:rPr lang="en-IN" dirty="0"/>
              <a:t>There are several way to classify Noise, but conveniently Noise is classified as</a:t>
            </a:r>
            <a:r>
              <a:rPr lang="en-IN" dirty="0" smtClean="0"/>
              <a:t/>
            </a:r>
            <a:br>
              <a:rPr lang="en-IN" dirty="0" smtClean="0"/>
            </a:br>
            <a:r>
              <a:rPr lang="en-IN" dirty="0"/>
              <a:t>1) External Noise</a:t>
            </a:r>
            <a:r>
              <a:rPr lang="en-IN" dirty="0" smtClean="0"/>
              <a:t/>
            </a:r>
            <a:br>
              <a:rPr lang="en-IN" dirty="0" smtClean="0"/>
            </a:br>
            <a:r>
              <a:rPr lang="en-IN" dirty="0"/>
              <a:t>2) Internal Noise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External Noise:</a:t>
            </a:r>
            <a:endParaRPr lang="en-IN" dirty="0"/>
          </a:p>
        </p:txBody>
      </p:sp>
      <p:sp>
        <p:nvSpPr>
          <p:cNvPr id="3" name="Content Placeholder 2"/>
          <p:cNvSpPr>
            <a:spLocks noGrp="1"/>
          </p:cNvSpPr>
          <p:nvPr>
            <p:ph idx="1"/>
          </p:nvPr>
        </p:nvSpPr>
        <p:spPr/>
        <p:txBody>
          <a:bodyPr>
            <a:normAutofit fontScale="77500" lnSpcReduction="20000"/>
          </a:bodyPr>
          <a:lstStyle/>
          <a:p>
            <a:r>
              <a:rPr lang="en-IN" dirty="0"/>
              <a:t>External noise is defined as the type of Noise which is general externally due to communication system. External Noise are analysed qualitatively. Now, External Noise may be classified as</a:t>
            </a:r>
          </a:p>
          <a:p>
            <a:r>
              <a:rPr lang="en-IN" b="1" dirty="0"/>
              <a:t>a) Atmospheric Noise : </a:t>
            </a:r>
            <a:r>
              <a:rPr lang="en-IN" dirty="0"/>
              <a:t>Atmospheric Noise is also known as static noise which is the natural source of disturbance caused by lightning, discharge in thunderstorm and the natural disturbances occurring in the nature.</a:t>
            </a:r>
          </a:p>
          <a:p>
            <a:r>
              <a:rPr lang="en-IN" b="1" dirty="0"/>
              <a:t>b) Industrial Noise : </a:t>
            </a:r>
            <a:r>
              <a:rPr lang="en-IN" dirty="0"/>
              <a:t>Sources of Industrial noise are auto-mobiles, aircraft, ignition of electric motors and switching gear. The main cause of Industrial noise is High voltage wires. These noises is generally produced by the discharge present in the operations</a:t>
            </a:r>
            <a:r>
              <a:rPr lang="en-IN" dirty="0" smtClean="0"/>
              <a:t>.</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External Noise (continue)</a:t>
            </a:r>
            <a:endParaRPr lang="en-IN" dirty="0"/>
          </a:p>
        </p:txBody>
      </p:sp>
      <p:sp>
        <p:nvSpPr>
          <p:cNvPr id="3" name="Content Placeholder 2"/>
          <p:cNvSpPr>
            <a:spLocks noGrp="1"/>
          </p:cNvSpPr>
          <p:nvPr>
            <p:ph idx="1"/>
          </p:nvPr>
        </p:nvSpPr>
        <p:spPr/>
        <p:txBody>
          <a:bodyPr/>
          <a:lstStyle/>
          <a:p>
            <a:r>
              <a:rPr lang="en-IN" b="1" dirty="0" smtClean="0"/>
              <a:t>c) Extraterrestrial Noise : </a:t>
            </a:r>
            <a:r>
              <a:rPr lang="en-IN" dirty="0" smtClean="0"/>
              <a:t>Extraterrestrial Noise exist on the basis of their originating source. They are subdivided into</a:t>
            </a:r>
            <a:br>
              <a:rPr lang="en-IN" dirty="0" smtClean="0"/>
            </a:br>
            <a:r>
              <a:rPr lang="en-IN" b="1" dirty="0" err="1" smtClean="0"/>
              <a:t>i</a:t>
            </a:r>
            <a:r>
              <a:rPr lang="en-IN" b="1" dirty="0" smtClean="0"/>
              <a:t>)</a:t>
            </a:r>
            <a:r>
              <a:rPr lang="en-IN" dirty="0" smtClean="0"/>
              <a:t> Solar Noise</a:t>
            </a:r>
            <a:br>
              <a:rPr lang="en-IN" dirty="0" smtClean="0"/>
            </a:br>
            <a:r>
              <a:rPr lang="en-IN" b="1" dirty="0" smtClean="0"/>
              <a:t>ii)</a:t>
            </a:r>
            <a:r>
              <a:rPr lang="en-IN" dirty="0" smtClean="0"/>
              <a:t> Cosmic Noise</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IN" dirty="0" smtClean="0"/>
              <a:t>Internal Noise</a:t>
            </a:r>
            <a:endParaRPr lang="en-IN" dirty="0"/>
          </a:p>
        </p:txBody>
      </p:sp>
      <p:sp>
        <p:nvSpPr>
          <p:cNvPr id="3" name="Content Placeholder 2"/>
          <p:cNvSpPr>
            <a:spLocks noGrp="1"/>
          </p:cNvSpPr>
          <p:nvPr>
            <p:ph idx="1"/>
          </p:nvPr>
        </p:nvSpPr>
        <p:spPr>
          <a:xfrm>
            <a:off x="428596" y="1142984"/>
            <a:ext cx="8229600" cy="5214974"/>
          </a:xfrm>
        </p:spPr>
        <p:txBody>
          <a:bodyPr>
            <a:noAutofit/>
          </a:bodyPr>
          <a:lstStyle/>
          <a:p>
            <a:pPr>
              <a:buNone/>
            </a:pPr>
            <a:r>
              <a:rPr lang="en-IN" sz="2000" dirty="0"/>
              <a:t>Internal Noise are the type of Noise which are generated internally or within the Communication System or in the receiver. They may be treated qualitatively and can also be reduced or minimized by the proper designing of the system. Internal Noises are classified as</a:t>
            </a:r>
          </a:p>
          <a:p>
            <a:r>
              <a:rPr lang="en-IN" sz="2000" b="1" dirty="0"/>
              <a:t>1) Shot Noise :</a:t>
            </a:r>
            <a:r>
              <a:rPr lang="en-IN" sz="2000" dirty="0"/>
              <a:t> These Noise are generally arises in the active devices due to the random behaviour of Charge particles or carries. In case of electron tube, shot Noise is produces due to the  random emission of electron form cathodes.</a:t>
            </a:r>
          </a:p>
          <a:p>
            <a:r>
              <a:rPr lang="en-IN" sz="2000" b="1" dirty="0"/>
              <a:t>2) Partition Noise :</a:t>
            </a:r>
            <a:r>
              <a:rPr lang="en-IN" sz="2000" dirty="0"/>
              <a:t> When a circuit is to divide in between two or more paths then the noise generated is known as Partition noise. The reason for the generation is random fluctuation in the division.</a:t>
            </a:r>
          </a:p>
          <a:p>
            <a:r>
              <a:rPr lang="en-IN" sz="2000" b="1" dirty="0"/>
              <a:t>3) Low- Frequency Noise :</a:t>
            </a:r>
            <a:r>
              <a:rPr lang="en-IN" sz="2000" dirty="0"/>
              <a:t> They are also known as FLICKER NOISE. These type of noise are generally observed at a frequency range below few kHz.  Power spectral density of these noise increases with the decrease in frequency. That why the name is given Low- Frequency Noise.</a:t>
            </a:r>
          </a:p>
          <a:p>
            <a:endParaRPr lang="en-I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Internal Noise (continue)</a:t>
            </a:r>
            <a:endParaRPr lang="en-IN" dirty="0"/>
          </a:p>
        </p:txBody>
      </p:sp>
      <p:sp>
        <p:nvSpPr>
          <p:cNvPr id="3" name="Content Placeholder 2"/>
          <p:cNvSpPr>
            <a:spLocks noGrp="1"/>
          </p:cNvSpPr>
          <p:nvPr>
            <p:ph idx="1"/>
          </p:nvPr>
        </p:nvSpPr>
        <p:spPr/>
        <p:txBody>
          <a:bodyPr>
            <a:normAutofit fontScale="85000" lnSpcReduction="10000"/>
          </a:bodyPr>
          <a:lstStyle/>
          <a:p>
            <a:r>
              <a:rPr lang="en-IN" b="1" dirty="0" smtClean="0"/>
              <a:t>4) High- Frequency Noise :</a:t>
            </a:r>
            <a:r>
              <a:rPr lang="en-IN" dirty="0" smtClean="0"/>
              <a:t> These noises are also known TRANSIT- TIME Noise. They are observed in the semi-conductor devices when the transit time of a charge carrier while crossing a junction is compared with the time period of that signal.</a:t>
            </a:r>
          </a:p>
          <a:p>
            <a:r>
              <a:rPr lang="en-IN" b="1" dirty="0" smtClean="0"/>
              <a:t>5) Thermal Noise :</a:t>
            </a:r>
            <a:r>
              <a:rPr lang="en-IN" dirty="0" smtClean="0"/>
              <a:t> Thermal Noise are random and often referred as White Noise or Johnson Noise. Thermal noise are generally observed in the resistor or the sensitive resistive components of a complex impedance due to the random and rapid movement of molecules or atoms or electrons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 you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143</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Noise In Communication </vt:lpstr>
      <vt:lpstr>What is Noise  </vt:lpstr>
      <vt:lpstr>Classification of Noise:</vt:lpstr>
      <vt:lpstr>External Noise:</vt:lpstr>
      <vt:lpstr>External Noise (continue)</vt:lpstr>
      <vt:lpstr>Internal Noise</vt:lpstr>
      <vt:lpstr>Internal Noise (continue)</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yogesh</dc:creator>
  <cp:lastModifiedBy>yogesh</cp:lastModifiedBy>
  <cp:revision>2</cp:revision>
  <dcterms:created xsi:type="dcterms:W3CDTF">2020-05-21T17:05:36Z</dcterms:created>
  <dcterms:modified xsi:type="dcterms:W3CDTF">2020-05-21T17:17:44Z</dcterms:modified>
</cp:coreProperties>
</file>