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6" r:id="rId2"/>
    <p:sldId id="342" r:id="rId3"/>
    <p:sldId id="257" r:id="rId4"/>
    <p:sldId id="336" r:id="rId5"/>
    <p:sldId id="337" r:id="rId6"/>
    <p:sldId id="338" r:id="rId7"/>
    <p:sldId id="339" r:id="rId8"/>
    <p:sldId id="340" r:id="rId9"/>
    <p:sldId id="341" r:id="rId10"/>
    <p:sldId id="33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335" r:id="rId25"/>
    <p:sldId id="313" r:id="rId26"/>
    <p:sldId id="314" r:id="rId27"/>
    <p:sldId id="315" r:id="rId28"/>
    <p:sldId id="316" r:id="rId29"/>
    <p:sldId id="319" r:id="rId30"/>
    <p:sldId id="320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2" r:id="rId62"/>
    <p:sldId id="317" r:id="rId63"/>
    <p:sldId id="318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3" r:id="rId76"/>
    <p:sldId id="310" r:id="rId77"/>
    <p:sldId id="343" r:id="rId78"/>
    <p:sldId id="344" r:id="rId79"/>
    <p:sldId id="345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C37B-69CD-4FFA-B4ED-3D45A65F8D2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62C6D-EDAF-4F76-BEF7-ADA271B1E6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91AE-037D-4AFE-A14F-7A4FFB4DA6C4}" type="datetime1">
              <a:rPr lang="en-US" smtClean="0"/>
              <a:t>5/10/2020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E83-94CA-45BE-A518-74D5F9EE1E48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ABD-FCD0-48F3-9BF1-5D31612727CE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D315-0622-49D8-949C-375EA770AD21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E1BE-F7C7-4A97-A9BD-FB7F943B1FC4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F01-E6DF-446A-9D63-D5E00F18A477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EBBF-AE7D-40CA-BDA7-E6F613B295BC}" type="datetime1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1DF2-7454-40A9-A8BA-9C815604D663}" type="datetime1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B6FB-6DDF-4502-AC33-102BA5B3FFD0}" type="datetime1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D90B-CE11-4AB9-A671-7DC5ECBD0012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DD0-4E09-40F8-AE09-24643674C0BB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EBA416-8A92-4562-BA00-8C2B896F0D9B}" type="datetime1">
              <a:rPr lang="en-US" smtClean="0"/>
              <a:t>5/10/2020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DR. KAYNAT TAWAR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SCHOOL OF STUDIES IN COMMERCE</a:t>
            </a:r>
            <a:b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VIKRAM UNIVERSITY, UJJAIN (M.P.)</a:t>
            </a:r>
            <a:b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endParaRPr lang="en-US" sz="3200" b="1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MEANING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structured, prepared and speech based means of communicating information, or ideas to a group of interested people, in order to inform or persuade them.</a:t>
            </a:r>
          </a:p>
          <a:p>
            <a:r>
              <a:rPr lang="en-US" dirty="0" smtClean="0"/>
              <a:t>A presentation is a means of communication which can be adapted to various speaking situations, such as talking to a group, addressing a meeting or briefing a team.</a:t>
            </a:r>
          </a:p>
          <a:p>
            <a:endParaRPr lang="en-US" dirty="0"/>
          </a:p>
        </p:txBody>
      </p:sp>
      <p:pic>
        <p:nvPicPr>
          <p:cNvPr id="5" name="Content Placeholder 4" descr="50_IMG_20200509_0116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24000"/>
            <a:ext cx="4038600" cy="4495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WHY PRESENTATION SKILLS TRAINING?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properly structure your presentation.</a:t>
            </a:r>
          </a:p>
          <a:p>
            <a:r>
              <a:rPr lang="en-US" dirty="0" smtClean="0"/>
              <a:t>To overcome nervousness.</a:t>
            </a:r>
          </a:p>
          <a:p>
            <a:r>
              <a:rPr lang="en-US" dirty="0" smtClean="0"/>
              <a:t>To develop powerful body language.</a:t>
            </a:r>
          </a:p>
          <a:p>
            <a:r>
              <a:rPr lang="en-US" dirty="0" smtClean="0"/>
              <a:t>To deliver effective presentation.</a:t>
            </a:r>
          </a:p>
          <a:p>
            <a:r>
              <a:rPr lang="en-US" dirty="0" smtClean="0"/>
              <a:t>To learn what not to do during presentation.</a:t>
            </a:r>
          </a:p>
          <a:p>
            <a:r>
              <a:rPr lang="en-US" dirty="0" smtClean="0"/>
              <a:t>To design and use visual aids effectively.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BORING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PRESENTATION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23_IMG_20200509_0128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38022"/>
            <a:ext cx="8229600" cy="358371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COMMON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CAUSE  OF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INEFFECTIVE PRESENTATION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Failure </a:t>
            </a:r>
            <a:r>
              <a:rPr lang="en-US" dirty="0" smtClean="0"/>
              <a:t>to motivate the audience</a:t>
            </a:r>
          </a:p>
          <a:p>
            <a:r>
              <a:rPr lang="en-US" dirty="0" smtClean="0"/>
              <a:t>Confusing structure</a:t>
            </a:r>
          </a:p>
          <a:p>
            <a:r>
              <a:rPr lang="en-US" dirty="0" smtClean="0"/>
              <a:t>Excessive details</a:t>
            </a:r>
          </a:p>
          <a:p>
            <a:r>
              <a:rPr lang="en-US" dirty="0" smtClean="0"/>
              <a:t>Poorly designed slides</a:t>
            </a:r>
            <a:endParaRPr lang="en-US" dirty="0"/>
          </a:p>
        </p:txBody>
      </p:sp>
      <p:pic>
        <p:nvPicPr>
          <p:cNvPr id="5" name="Content Placeholder 4" descr="22_IMG_20200509_01285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9212" y="2438401"/>
            <a:ext cx="3076575" cy="2667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STEPS NEEDED TO MAKE AN EFFECTIVE PRESENTATION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delivering an effective presentation, we need to take the following steps: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*PLANNING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*PREPARATION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*DELIVERY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21_IMG_20200509_0129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5875" y="2575719"/>
            <a:ext cx="3143250" cy="283448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SPEAKING TIPS FOR PROFESSIONALS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20_IMG_20200509_0129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358" y="2209800"/>
            <a:ext cx="5977283" cy="3505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 PLANNING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49_IMG_20200509_0116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069" y="1935163"/>
            <a:ext cx="7087861" cy="37798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Planning usually include following question:</a:t>
            </a:r>
          </a:p>
          <a:p>
            <a:r>
              <a:rPr lang="en-US" dirty="0" smtClean="0"/>
              <a:t>Who will be your audience ?</a:t>
            </a:r>
          </a:p>
          <a:p>
            <a:r>
              <a:rPr lang="en-US" dirty="0" smtClean="0"/>
              <a:t>Why are they there ?</a:t>
            </a:r>
          </a:p>
          <a:p>
            <a:r>
              <a:rPr lang="en-US" dirty="0" smtClean="0"/>
              <a:t>What is your goal ?</a:t>
            </a:r>
          </a:p>
          <a:p>
            <a:r>
              <a:rPr lang="en-US" dirty="0" smtClean="0"/>
              <a:t>How long will it be ?</a:t>
            </a:r>
          </a:p>
          <a:p>
            <a:r>
              <a:rPr lang="en-US" dirty="0" smtClean="0"/>
              <a:t>Where will it take place?</a:t>
            </a:r>
          </a:p>
          <a:p>
            <a:r>
              <a:rPr lang="en-US" dirty="0" smtClean="0"/>
              <a:t>What is the purpose of your presentation ?</a:t>
            </a:r>
            <a:endParaRPr lang="en-US" dirty="0"/>
          </a:p>
        </p:txBody>
      </p:sp>
      <p:pic>
        <p:nvPicPr>
          <p:cNvPr id="5" name="Content Placeholder 4" descr="48_IMG_20200509_0117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3290" y="1920875"/>
            <a:ext cx="3828420" cy="443388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you trying to achieve through this presentation ?</a:t>
            </a:r>
          </a:p>
          <a:p>
            <a:r>
              <a:rPr lang="en-US" dirty="0" smtClean="0"/>
              <a:t>Design your message.</a:t>
            </a:r>
          </a:p>
          <a:p>
            <a:r>
              <a:rPr lang="en-US" dirty="0" smtClean="0"/>
              <a:t>Organize your material.</a:t>
            </a:r>
          </a:p>
          <a:p>
            <a:r>
              <a:rPr lang="en-US" dirty="0" smtClean="0"/>
              <a:t>Design the look of your presentation.</a:t>
            </a:r>
          </a:p>
          <a:p>
            <a:r>
              <a:rPr lang="en-US" dirty="0" smtClean="0"/>
              <a:t>Create the slides.</a:t>
            </a:r>
          </a:p>
          <a:p>
            <a:endParaRPr lang="en-US" dirty="0"/>
          </a:p>
        </p:txBody>
      </p:sp>
      <p:pic>
        <p:nvPicPr>
          <p:cNvPr id="5" name="Content Placeholder 4" descr="19_IMG_20200509_0130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1162" y="2362200"/>
            <a:ext cx="2352675" cy="309483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STEP -1 : LIST YOUR OBJECTIVES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smtClean="0"/>
              <a:t>are you making this presentation ?</a:t>
            </a:r>
          </a:p>
          <a:p>
            <a:r>
              <a:rPr lang="en-US" dirty="0" smtClean="0"/>
              <a:t>What do you expect to accomplish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rgbClr val="FF00FF"/>
              </a:solidFill>
              <a:latin typeface="Algerian" pitchFamily="82" charset="0"/>
            </a:endParaRPr>
          </a:p>
          <a:p>
            <a:pPr>
              <a:buNone/>
            </a:pPr>
            <a:endParaRPr lang="en-US" b="1" dirty="0" smtClean="0">
              <a:solidFill>
                <a:srgbClr val="FF00FF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PRESENTATION   SKILLS</a:t>
            </a:r>
          </a:p>
          <a:p>
            <a:pPr>
              <a:buNone/>
            </a:pPr>
            <a:endParaRPr lang="en-US" b="1" dirty="0" smtClean="0">
              <a:solidFill>
                <a:srgbClr val="FF00FF"/>
              </a:solidFill>
              <a:latin typeface="Algerian" pitchFamily="82" charset="0"/>
            </a:endParaRPr>
          </a:p>
          <a:p>
            <a:pPr>
              <a:buNone/>
            </a:pPr>
            <a:endParaRPr lang="en-US" b="1" dirty="0" smtClean="0">
              <a:solidFill>
                <a:srgbClr val="FF00FF"/>
              </a:solidFill>
              <a:latin typeface="Algerian" pitchFamily="82" charset="0"/>
            </a:endParaRPr>
          </a:p>
          <a:p>
            <a:pPr>
              <a:buNone/>
            </a:pPr>
            <a:endParaRPr lang="en-US" b="1" dirty="0" smtClean="0">
              <a:solidFill>
                <a:srgbClr val="FF00FF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FF"/>
                </a:solidFill>
                <a:latin typeface="Algerian" pitchFamily="82" charset="0"/>
              </a:rPr>
              <a:t>LECTURE </a:t>
            </a:r>
            <a:r>
              <a:rPr lang="en-US" sz="2000" b="1" dirty="0" smtClean="0">
                <a:solidFill>
                  <a:srgbClr val="FF00FF"/>
                </a:solidFill>
                <a:latin typeface="Algerian" pitchFamily="82" charset="0"/>
              </a:rPr>
              <a:t>BY : </a:t>
            </a:r>
          </a:p>
          <a:p>
            <a:pPr>
              <a:buNone/>
            </a:pPr>
            <a:r>
              <a:rPr lang="en-US" sz="2000" b="1" dirty="0" smtClean="0">
                <a:latin typeface="Algerian" pitchFamily="82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Algerian" pitchFamily="82" charset="0"/>
              </a:rPr>
              <a:t>DR. KAYNAT TAWAR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Content Placeholder 4" descr="0_IMG_20200508_2338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24000"/>
            <a:ext cx="4038600" cy="4419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STEP -2 : FOCUS N THE AUDIENCE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 smtClean="0"/>
              <a:t>are they ?</a:t>
            </a:r>
          </a:p>
          <a:p>
            <a:r>
              <a:rPr lang="en-US" dirty="0" smtClean="0"/>
              <a:t>Focus on what your audience needs to know, not – what you know.</a:t>
            </a:r>
          </a:p>
          <a:p>
            <a:r>
              <a:rPr lang="en-US" dirty="0" smtClean="0"/>
              <a:t>Consider audience’s level &amp; interest.</a:t>
            </a:r>
          </a:p>
          <a:p>
            <a:r>
              <a:rPr lang="en-US" dirty="0" smtClean="0"/>
              <a:t>Decide what you want the audience to do, as a result of your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STEP – 3 : DETERMINE THE MESSAGE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Tailor </a:t>
            </a:r>
            <a:r>
              <a:rPr lang="en-US" dirty="0" smtClean="0"/>
              <a:t>the point to the audience’s technical level : information needs and interest.</a:t>
            </a:r>
          </a:p>
          <a:p>
            <a:r>
              <a:rPr lang="en-US" dirty="0" smtClean="0"/>
              <a:t>Modify the presentation for each new audience.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  PREPARE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47_IMG_20200509_0117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33600"/>
            <a:ext cx="6781800" cy="3352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Following points must keep in mind while preparing :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STRUCTURE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PROMPT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VISUAL AIDS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VOICE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APPEARANCE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STYLE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QUESTIONS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46_IMG_20200509_0118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2200"/>
            <a:ext cx="4038600" cy="3276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STRUCTURE 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Write </a:t>
            </a:r>
            <a:r>
              <a:rPr lang="en-US" dirty="0" smtClean="0"/>
              <a:t>your presentation in this order :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Objective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Beginning or introduction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Main content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Summary, conclusion and recommendations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Questions  </a:t>
            </a:r>
          </a:p>
          <a:p>
            <a:endParaRPr lang="en-US" dirty="0"/>
          </a:p>
        </p:txBody>
      </p:sp>
      <p:pic>
        <p:nvPicPr>
          <p:cNvPr id="5" name="Content Placeholder 4" descr="45_IMG_20200509_0118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33600"/>
            <a:ext cx="4038600" cy="33527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PROMPT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Short </a:t>
            </a:r>
            <a:r>
              <a:rPr lang="en-US" dirty="0" smtClean="0"/>
              <a:t>bullet points, key words only.</a:t>
            </a:r>
          </a:p>
          <a:p>
            <a:r>
              <a:rPr lang="en-US" dirty="0" smtClean="0"/>
              <a:t>Put your entire prompt onto your power point slides.</a:t>
            </a:r>
          </a:p>
          <a:p>
            <a:r>
              <a:rPr lang="en-US" dirty="0" smtClean="0"/>
              <a:t>These prompt are for you.</a:t>
            </a:r>
            <a:endParaRPr lang="en-US" dirty="0"/>
          </a:p>
        </p:txBody>
      </p:sp>
      <p:pic>
        <p:nvPicPr>
          <p:cNvPr id="5" name="Content Placeholder 4" descr="43_IMG_20200509_0119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09800"/>
            <a:ext cx="4038600" cy="30479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VISUAL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AIDS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simple fonts, colors and graphs.</a:t>
            </a:r>
          </a:p>
          <a:p>
            <a:r>
              <a:rPr lang="en-US" dirty="0" smtClean="0"/>
              <a:t>Use images and clipart.</a:t>
            </a:r>
          </a:p>
          <a:p>
            <a:r>
              <a:rPr lang="en-US" dirty="0" smtClean="0"/>
              <a:t>3 to 7 bullets per slide.</a:t>
            </a:r>
          </a:p>
          <a:p>
            <a:r>
              <a:rPr lang="en-US" dirty="0" smtClean="0"/>
              <a:t>Don’t over crowd your slides, it will not look professional.</a:t>
            </a:r>
          </a:p>
          <a:p>
            <a:r>
              <a:rPr lang="en-US" dirty="0" smtClean="0"/>
              <a:t>New or different visual aids wake people up.</a:t>
            </a:r>
            <a:endParaRPr lang="en-US" dirty="0"/>
          </a:p>
        </p:txBody>
      </p:sp>
      <p:pic>
        <p:nvPicPr>
          <p:cNvPr id="5" name="Content Placeholder 4" descr="42_IMG_20200509_0120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2133600"/>
            <a:ext cx="3810000" cy="351869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VOICE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Louder </a:t>
            </a:r>
            <a:r>
              <a:rPr lang="en-US" dirty="0" smtClean="0"/>
              <a:t>and clear than normal pitch.</a:t>
            </a:r>
          </a:p>
          <a:p>
            <a:r>
              <a:rPr lang="en-US" dirty="0" smtClean="0"/>
              <a:t>Vary pitch and volume.</a:t>
            </a:r>
          </a:p>
          <a:p>
            <a:r>
              <a:rPr lang="en-US" dirty="0" smtClean="0"/>
              <a:t>Over emphasis.</a:t>
            </a:r>
            <a:endParaRPr lang="en-US" dirty="0"/>
          </a:p>
        </p:txBody>
      </p:sp>
      <p:pic>
        <p:nvPicPr>
          <p:cNvPr id="5" name="Content Placeholder 4" descr="0_IMG_20200509_0120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38400"/>
            <a:ext cx="4038600" cy="220653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APPEARANCE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Dark </a:t>
            </a:r>
            <a:r>
              <a:rPr lang="en-US" dirty="0" smtClean="0"/>
              <a:t>colors read as business like.</a:t>
            </a:r>
          </a:p>
          <a:p>
            <a:r>
              <a:rPr lang="en-US" dirty="0" smtClean="0"/>
              <a:t>Wear comfortable shoes to weight your feet evenly.</a:t>
            </a:r>
          </a:p>
          <a:p>
            <a:r>
              <a:rPr lang="en-US" dirty="0" smtClean="0"/>
              <a:t>Allow yourself to move a bit.</a:t>
            </a:r>
          </a:p>
          <a:p>
            <a:r>
              <a:rPr lang="en-US" dirty="0" smtClean="0"/>
              <a:t>Look confident.</a:t>
            </a:r>
            <a:endParaRPr lang="en-US" dirty="0"/>
          </a:p>
        </p:txBody>
      </p:sp>
      <p:pic>
        <p:nvPicPr>
          <p:cNvPr id="5" name="Content Placeholder 4" descr="41_IMG_20200509_01205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38400"/>
            <a:ext cx="4038600" cy="3200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STYLE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already have a style don’t try to copy others.</a:t>
            </a:r>
          </a:p>
          <a:p>
            <a:r>
              <a:rPr lang="en-US" dirty="0" smtClean="0"/>
              <a:t>Use words and sentences you use in normal days.</a:t>
            </a:r>
          </a:p>
          <a:p>
            <a:r>
              <a:rPr lang="en-US" dirty="0" smtClean="0"/>
              <a:t>Be yourself.</a:t>
            </a:r>
            <a:endParaRPr lang="en-US" dirty="0"/>
          </a:p>
        </p:txBody>
      </p:sp>
      <p:pic>
        <p:nvPicPr>
          <p:cNvPr id="5" name="Content Placeholder 4" descr="38_IMG_20200509_0122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3525" y="2394744"/>
            <a:ext cx="2647950" cy="278685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RELEVANT TOPICS ON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PRESENTATION SKILLS  FOR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B.COM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(HONS.)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B.B.A. (HONS.)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M.COM.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QUESTIONS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Sketch </a:t>
            </a:r>
            <a:r>
              <a:rPr lang="en-US" dirty="0" smtClean="0"/>
              <a:t>an idea that what kind of questions audience may ask.</a:t>
            </a:r>
            <a:endParaRPr lang="en-US" dirty="0"/>
          </a:p>
        </p:txBody>
      </p:sp>
      <p:pic>
        <p:nvPicPr>
          <p:cNvPr id="5" name="Content Placeholder 4" descr="37_IMG_20200509_01222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7434" y="2133600"/>
            <a:ext cx="2880132" cy="2209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RULES  FOR  PREPARATION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Fundamental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rules for presentation are 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1. subject for presentation :</a:t>
            </a:r>
          </a:p>
          <a:p>
            <a:pPr>
              <a:buNone/>
            </a:pPr>
            <a:r>
              <a:rPr lang="en-US" dirty="0" smtClean="0"/>
              <a:t>        (a) decide your message in advance.</a:t>
            </a:r>
          </a:p>
          <a:p>
            <a:pPr>
              <a:buNone/>
            </a:pPr>
            <a:r>
              <a:rPr lang="en-US" dirty="0" smtClean="0"/>
              <a:t>        (b) have a strong conviction on what you</a:t>
            </a:r>
          </a:p>
          <a:p>
            <a:pPr>
              <a:buNone/>
            </a:pPr>
            <a:r>
              <a:rPr lang="en-US" dirty="0" smtClean="0"/>
              <a:t>               want to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2. organize your points logically :</a:t>
            </a:r>
          </a:p>
          <a:p>
            <a:pPr>
              <a:buNone/>
            </a:pPr>
            <a:r>
              <a:rPr lang="en-US" dirty="0" smtClean="0"/>
              <a:t>         (a) what to say at the beginning ?</a:t>
            </a:r>
          </a:p>
          <a:p>
            <a:pPr>
              <a:buNone/>
            </a:pPr>
            <a:r>
              <a:rPr lang="en-US" dirty="0" smtClean="0"/>
              <a:t>         (b) what you deal in the middle ?</a:t>
            </a:r>
          </a:p>
          <a:p>
            <a:pPr>
              <a:buNone/>
            </a:pPr>
            <a:r>
              <a:rPr lang="en-US" dirty="0" smtClean="0"/>
              <a:t>         (c) how to close ?</a:t>
            </a:r>
          </a:p>
          <a:p>
            <a:pPr>
              <a:buNone/>
            </a:pPr>
            <a:r>
              <a:rPr lang="en-US" dirty="0" smtClean="0"/>
              <a:t>                 (may be by summarizing entire</a:t>
            </a:r>
          </a:p>
          <a:p>
            <a:pPr>
              <a:buNone/>
            </a:pPr>
            <a:r>
              <a:rPr lang="en-US" dirty="0" smtClean="0"/>
              <a:t>                        presentation.)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3. Rehearse </a:t>
            </a:r>
            <a:r>
              <a:rPr lang="en-US" b="1" dirty="0" smtClean="0">
                <a:solidFill>
                  <a:srgbClr val="0070C0"/>
                </a:solidFill>
              </a:rPr>
              <a:t>in private :</a:t>
            </a:r>
          </a:p>
          <a:p>
            <a:pPr>
              <a:buNone/>
            </a:pPr>
            <a:r>
              <a:rPr lang="en-US" dirty="0" smtClean="0"/>
              <a:t>          you need to practice delivery of presentation. Because, “practice makes a person perfect.”</a:t>
            </a:r>
          </a:p>
          <a:p>
            <a:endParaRPr lang="en-US" dirty="0"/>
          </a:p>
        </p:txBody>
      </p:sp>
      <p:pic>
        <p:nvPicPr>
          <p:cNvPr id="5" name="Content Placeholder 4" descr="18_IMG_20200509_0130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5937" y="2438400"/>
            <a:ext cx="2143125" cy="2286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4. keep notes to a minimum :</a:t>
            </a:r>
          </a:p>
          <a:p>
            <a:pPr>
              <a:buNone/>
            </a:pPr>
            <a:r>
              <a:rPr lang="en-US" dirty="0" smtClean="0"/>
              <a:t>          * if necessary, use index cards.</a:t>
            </a:r>
          </a:p>
          <a:p>
            <a:pPr>
              <a:buNone/>
            </a:pPr>
            <a:r>
              <a:rPr lang="en-US" dirty="0" smtClean="0"/>
              <a:t>          * jot down the main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CONQUER  NERVOUSNESS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17_IMG_20200509_013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725" y="2472531"/>
            <a:ext cx="5162550" cy="33147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9 Ps OF HOW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TO  OVERCOME 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FEAR OF PUBLIC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SPEAKING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Prior &amp; proper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Preparation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Prevent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Poor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Performance of the…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Person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Putting on the…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Presentation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16_IMG_20200509_01313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75" y="2133600"/>
            <a:ext cx="2762250" cy="337105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DON’T  BE  AFRAID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Sometimes an audience may seem intimidating.</a:t>
            </a:r>
          </a:p>
          <a:p>
            <a:r>
              <a:rPr lang="en-US" dirty="0" smtClean="0"/>
              <a:t>But always remember they are also people like you. </a:t>
            </a:r>
          </a:p>
          <a:p>
            <a:r>
              <a:rPr lang="en-US" dirty="0" smtClean="0"/>
              <a:t>Imagine that you are addressing your friends.</a:t>
            </a:r>
            <a:endParaRPr lang="en-US" dirty="0"/>
          </a:p>
        </p:txBody>
      </p:sp>
      <p:pic>
        <p:nvPicPr>
          <p:cNvPr id="5" name="Content Placeholder 4" descr="15_IMG_20200509_0132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6812" y="2057401"/>
            <a:ext cx="3381375" cy="2971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Try to conquer nervousness :</a:t>
            </a:r>
          </a:p>
          <a:p>
            <a:r>
              <a:rPr lang="en-US" dirty="0" smtClean="0"/>
              <a:t>Try to minimize your stage-fear.</a:t>
            </a:r>
          </a:p>
          <a:p>
            <a:r>
              <a:rPr lang="en-US" dirty="0" smtClean="0"/>
              <a:t>Take deep breath and try relax.</a:t>
            </a:r>
          </a:p>
          <a:p>
            <a:r>
              <a:rPr lang="en-US" dirty="0" smtClean="0"/>
              <a:t>If required, drink little water.</a:t>
            </a:r>
            <a:endParaRPr lang="en-US" dirty="0"/>
          </a:p>
        </p:txBody>
      </p:sp>
      <p:pic>
        <p:nvPicPr>
          <p:cNvPr id="5" name="Content Placeholder 4" descr="14_IMG_20200509_01323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14950" y="2466181"/>
            <a:ext cx="2705100" cy="271541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Concentrate </a:t>
            </a:r>
            <a:r>
              <a:rPr lang="en-US" dirty="0" smtClean="0"/>
              <a:t>on topic &amp; not the audience.</a:t>
            </a:r>
          </a:p>
          <a:p>
            <a:r>
              <a:rPr lang="en-US" dirty="0" smtClean="0"/>
              <a:t>Remember – “ winners continue, losers stop.”</a:t>
            </a:r>
            <a:endParaRPr lang="en-US" dirty="0"/>
          </a:p>
        </p:txBody>
      </p:sp>
      <p:pic>
        <p:nvPicPr>
          <p:cNvPr id="5" name="Content Placeholder 4" descr="13_IMG_20200509_0133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6837" y="2362200"/>
            <a:ext cx="2981325" cy="259080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    TOPICS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MEANING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WHY PRESENTATION SKILLS TRAINING</a:t>
            </a:r>
            <a:r>
              <a:rPr lang="en-US" b="1" dirty="0" smtClean="0">
                <a:solidFill>
                  <a:srgbClr val="92D050"/>
                </a:solidFill>
              </a:rPr>
              <a:t>?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BORING </a:t>
            </a:r>
            <a:r>
              <a:rPr lang="en-US" b="1" dirty="0" smtClean="0">
                <a:solidFill>
                  <a:srgbClr val="92D050"/>
                </a:solidFill>
              </a:rPr>
              <a:t>PRESENTATION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COMMON CAUSE OF INEFFECTIVE </a:t>
            </a:r>
            <a:r>
              <a:rPr lang="en-US" b="1" dirty="0" smtClean="0">
                <a:solidFill>
                  <a:srgbClr val="92D050"/>
                </a:solidFill>
              </a:rPr>
              <a:t>PRESENTATION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STEPS NEEDED TO MAKE AN EFFECTIVE </a:t>
            </a:r>
            <a:r>
              <a:rPr lang="en-US" b="1" dirty="0" smtClean="0">
                <a:solidFill>
                  <a:srgbClr val="92D050"/>
                </a:solidFill>
              </a:rPr>
              <a:t>PRESENTATION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SPEAKING TIPS FOR </a:t>
            </a:r>
            <a:r>
              <a:rPr lang="en-US" b="1" dirty="0" smtClean="0">
                <a:solidFill>
                  <a:srgbClr val="92D050"/>
                </a:solidFill>
              </a:rPr>
              <a:t>PROFESSIONALS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PLANNING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STEP -1 : LIST YOUR OBJECTIVES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ORGANIZING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YOUR  DELIVERY GENERAL 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TIPS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Announce </a:t>
            </a:r>
            <a:r>
              <a:rPr lang="en-US" dirty="0" smtClean="0"/>
              <a:t>your topic clearly.</a:t>
            </a:r>
          </a:p>
          <a:p>
            <a:r>
              <a:rPr lang="en-US" dirty="0" smtClean="0"/>
              <a:t>Give an outline of your presentation in your introduction.</a:t>
            </a:r>
          </a:p>
          <a:p>
            <a:r>
              <a:rPr lang="en-US" dirty="0" smtClean="0"/>
              <a:t>State your objective upfront.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THE DELIVERY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eyes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voice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Expression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body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12_IMG_20200509_0133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86001"/>
            <a:ext cx="4038600" cy="22097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ORGANIZING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YOUR  DELIVERY-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THE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OPENER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“Tell them what you are going to tell them.”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*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tone.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*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Capture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your 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audience’s attention.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* Build rapport.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*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ailor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your opener to   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your audience.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11_IMG_20200509_01334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8287" y="2133601"/>
            <a:ext cx="2638425" cy="3124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THE OPENER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Introduction :</a:t>
            </a:r>
          </a:p>
          <a:p>
            <a:pPr>
              <a:buNone/>
            </a:pPr>
            <a:r>
              <a:rPr lang="en-US" dirty="0" smtClean="0"/>
              <a:t>         (a) start with a bang to get attention.</a:t>
            </a:r>
          </a:p>
          <a:p>
            <a:pPr>
              <a:buNone/>
            </a:pPr>
            <a:r>
              <a:rPr lang="en-US" dirty="0" smtClean="0"/>
              <a:t>               start with an ice-breaker such as a </a:t>
            </a:r>
          </a:p>
          <a:p>
            <a:pPr>
              <a:buNone/>
            </a:pPr>
            <a:r>
              <a:rPr lang="en-US" dirty="0" smtClean="0"/>
              <a:t>                story , joke or a quotation.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 smtClean="0"/>
              <a:t>warm and friendly</a:t>
            </a:r>
          </a:p>
          <a:p>
            <a:r>
              <a:rPr lang="en-US" dirty="0" smtClean="0"/>
              <a:t>Provide facts &amp; figures</a:t>
            </a:r>
          </a:p>
          <a:p>
            <a:r>
              <a:rPr lang="en-US" dirty="0" smtClean="0"/>
              <a:t>Throw out a question.</a:t>
            </a:r>
            <a:endParaRPr lang="en-US" dirty="0"/>
          </a:p>
        </p:txBody>
      </p:sp>
      <p:pic>
        <p:nvPicPr>
          <p:cNvPr id="5" name="Content Placeholder 4" descr="10_IMG_20200509_0134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4987" y="2438401"/>
            <a:ext cx="2105025" cy="2362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ORGANIZING  THE 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DELIVERY (MIDDLE)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Say it”.</a:t>
            </a:r>
          </a:p>
          <a:p>
            <a:pPr>
              <a:buNone/>
            </a:pPr>
            <a:r>
              <a:rPr lang="en-US" dirty="0" smtClean="0"/>
              <a:t>    - organize the presentation around main aspects of the subject. </a:t>
            </a:r>
            <a:endParaRPr lang="en-US" dirty="0"/>
          </a:p>
        </p:txBody>
      </p:sp>
      <p:pic>
        <p:nvPicPr>
          <p:cNvPr id="5" name="Content Placeholder 4" descr="9_IMG_20200509_01344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2438401"/>
            <a:ext cx="2676525" cy="2438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BODY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OF PRESENTATION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Cover </a:t>
            </a:r>
            <a:r>
              <a:rPr lang="en-US" dirty="0" smtClean="0"/>
              <a:t>the subject in logical order.</a:t>
            </a:r>
          </a:p>
          <a:p>
            <a:r>
              <a:rPr lang="en-US" dirty="0" smtClean="0"/>
              <a:t>Repeat important points.</a:t>
            </a:r>
          </a:p>
          <a:p>
            <a:r>
              <a:rPr lang="en-US" dirty="0" smtClean="0"/>
              <a:t>Use visuals wherever possible.</a:t>
            </a:r>
          </a:p>
          <a:p>
            <a:r>
              <a:rPr lang="en-US" dirty="0" smtClean="0"/>
              <a:t>The voice should not be too fast, too high or too slow.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BODY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LANGUAGE 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DURING PRESENTATION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SMILE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Make eye-contact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Do not lock your arms.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Knees unlocked, head up.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Move.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Connect with the audience.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Breathe &amp;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relax.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8_IMG_20200509_0135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8750" y="2057400"/>
            <a:ext cx="2857500" cy="3581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ORGANIZING – THE CLOSE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“Tell them what you have told them”.</a:t>
            </a:r>
          </a:p>
          <a:p>
            <a:pPr>
              <a:buNone/>
            </a:pPr>
            <a:r>
              <a:rPr lang="en-US" dirty="0" smtClean="0"/>
              <a:t>        *Reiterate the theme.</a:t>
            </a:r>
          </a:p>
          <a:p>
            <a:pPr>
              <a:buNone/>
            </a:pPr>
            <a:r>
              <a:rPr lang="en-US" dirty="0" smtClean="0"/>
              <a:t>        *Summarize message.</a:t>
            </a:r>
          </a:p>
          <a:p>
            <a:pPr>
              <a:buNone/>
            </a:pPr>
            <a:r>
              <a:rPr lang="en-US" dirty="0" smtClean="0"/>
              <a:t>        *Repeat key points.</a:t>
            </a:r>
          </a:p>
          <a:p>
            <a:pPr>
              <a:buNone/>
            </a:pPr>
            <a:r>
              <a:rPr lang="en-US" dirty="0" smtClean="0"/>
              <a:t>        *Ask for action.</a:t>
            </a:r>
          </a:p>
          <a:p>
            <a:pPr>
              <a:buNone/>
            </a:pPr>
            <a:r>
              <a:rPr lang="en-US" dirty="0" smtClean="0"/>
              <a:t>        *End on a positive</a:t>
            </a:r>
          </a:p>
          <a:p>
            <a:pPr>
              <a:buNone/>
            </a:pPr>
            <a:r>
              <a:rPr lang="en-US" dirty="0" smtClean="0"/>
              <a:t>           note.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7_IMG_20200509_0135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8787" y="2209801"/>
            <a:ext cx="2257425" cy="2895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TIME YOURSELF FOR MAXIMUM IMPACT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1589043037888_0_IMG_20200509_2219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857" y="2133600"/>
            <a:ext cx="7730286" cy="3657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STEP -2 : FOCUS N THE </a:t>
            </a:r>
            <a:r>
              <a:rPr lang="en-US" b="1" dirty="0" smtClean="0">
                <a:solidFill>
                  <a:srgbClr val="92D050"/>
                </a:solidFill>
              </a:rPr>
              <a:t>AUDIENCE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STEP – 3 : DETERMINE THE </a:t>
            </a:r>
            <a:r>
              <a:rPr lang="en-US" b="1" dirty="0" smtClean="0">
                <a:solidFill>
                  <a:srgbClr val="92D050"/>
                </a:solidFill>
              </a:rPr>
              <a:t>MESSAGE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PREPARE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STRUCTURE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PROMPT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VISUAL </a:t>
            </a:r>
            <a:r>
              <a:rPr lang="en-US" b="1" dirty="0" smtClean="0">
                <a:solidFill>
                  <a:srgbClr val="92D050"/>
                </a:solidFill>
              </a:rPr>
              <a:t>AIDS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VOICE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APPEARANCE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STYLE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QUESTIONS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THE THREE PRESENTATION ESSENTIALS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1.Use </a:t>
            </a:r>
            <a:r>
              <a:rPr lang="en-US" dirty="0" smtClean="0"/>
              <a:t>visual aids, wherever you can.</a:t>
            </a:r>
          </a:p>
          <a:p>
            <a:pPr>
              <a:buNone/>
            </a:pPr>
            <a:r>
              <a:rPr lang="en-US" dirty="0" smtClean="0"/>
              <a:t> 2.Rehearse, rehearse, &amp; rehearse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“If you fail to prepare, you are prepared to fail.”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   *Rehearse against clock.</a:t>
            </a:r>
          </a:p>
          <a:p>
            <a:pPr>
              <a:buNone/>
            </a:pPr>
            <a:r>
              <a:rPr lang="en-US" dirty="0" smtClean="0"/>
              <a:t> 3.Memorize your script.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DESIGNING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EFFECTIVE  POWER  POINT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PRESENTATION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1588968718144_6_IMG_20200509_0136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286000"/>
            <a:ext cx="7239000" cy="3429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DESIGN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THE 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“LOOK”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OF  YOUR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PRESENTATION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“KISS” rule – keep it short and simple.</a:t>
            </a:r>
          </a:p>
          <a:p>
            <a:r>
              <a:rPr lang="en-US" dirty="0" smtClean="0"/>
              <a:t>Use short words and short phrases.</a:t>
            </a:r>
          </a:p>
          <a:p>
            <a:r>
              <a:rPr lang="en-US" dirty="0" smtClean="0"/>
              <a:t>The 6 multiply 7 rules :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 Not more than 7 words per line.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- No more than 6 lines per slide.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WHY VISUALS ?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Visuals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are powerful tools because they :</a:t>
            </a:r>
          </a:p>
          <a:p>
            <a:pPr>
              <a:buNone/>
            </a:pPr>
            <a:r>
              <a:rPr lang="en-US" dirty="0" smtClean="0"/>
              <a:t>     - increase understanding</a:t>
            </a:r>
          </a:p>
          <a:p>
            <a:pPr>
              <a:buNone/>
            </a:pPr>
            <a:r>
              <a:rPr lang="en-US" dirty="0" smtClean="0"/>
              <a:t>     - Save time</a:t>
            </a:r>
          </a:p>
          <a:p>
            <a:pPr>
              <a:buNone/>
            </a:pPr>
            <a:r>
              <a:rPr lang="en-US" dirty="0" smtClean="0"/>
              <a:t>     - Enhance attention</a:t>
            </a:r>
          </a:p>
          <a:p>
            <a:pPr>
              <a:buNone/>
            </a:pPr>
            <a:r>
              <a:rPr lang="en-US" dirty="0" smtClean="0"/>
              <a:t>     - Help control nervousness</a:t>
            </a:r>
            <a:endParaRPr lang="en-US" dirty="0"/>
          </a:p>
        </p:txBody>
      </p:sp>
      <p:pic>
        <p:nvPicPr>
          <p:cNvPr id="5" name="Content Placeholder 4" descr="5_IMG_20200509_0136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9700" y="2438400"/>
            <a:ext cx="2895600" cy="294243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MAKE IT CLEAR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Size </a:t>
            </a:r>
            <a:r>
              <a:rPr lang="en-US" dirty="0" smtClean="0"/>
              <a:t>implies importance</a:t>
            </a:r>
            <a:endParaRPr lang="en-US" dirty="0"/>
          </a:p>
        </p:txBody>
      </p:sp>
      <p:pic>
        <p:nvPicPr>
          <p:cNvPr id="5" name="Content Placeholder 4" descr="4_IMG_20200509_0137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712" y="2590800"/>
            <a:ext cx="3457575" cy="2743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KEEP IT SIMPLE (PICTURE)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Art </a:t>
            </a:r>
            <a:r>
              <a:rPr lang="en-US" dirty="0" smtClean="0"/>
              <a:t>work may distract your audience.</a:t>
            </a:r>
            <a:endParaRPr lang="en-US" dirty="0"/>
          </a:p>
        </p:txBody>
      </p:sp>
      <p:pic>
        <p:nvPicPr>
          <p:cNvPr id="5" name="Content Placeholder 4" descr="3_IMG_20200509_0137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19401"/>
            <a:ext cx="4038600" cy="18287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MAKE IT BIG (HOW TO ESTIMATE)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 smtClean="0"/>
              <a:t>at it from 2 meters away.</a:t>
            </a:r>
            <a:endParaRPr lang="en-US" dirty="0"/>
          </a:p>
        </p:txBody>
      </p:sp>
      <p:pic>
        <p:nvPicPr>
          <p:cNvPr id="5" name="Content Placeholder 4" descr="2_IMG_20200509_01375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43201"/>
            <a:ext cx="4038600" cy="22859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TIPS &amp; TECHNIQUES FOR EFFECTIVE PRESENTATION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Maintain </a:t>
            </a:r>
            <a:r>
              <a:rPr lang="en-US" dirty="0" smtClean="0"/>
              <a:t>good eye contact.</a:t>
            </a:r>
          </a:p>
          <a:p>
            <a:r>
              <a:rPr lang="en-US" dirty="0" smtClean="0"/>
              <a:t>Vary your speaking volume.</a:t>
            </a:r>
          </a:p>
          <a:p>
            <a:r>
              <a:rPr lang="en-US" dirty="0" smtClean="0"/>
              <a:t>Use pauses</a:t>
            </a:r>
          </a:p>
          <a:p>
            <a:r>
              <a:rPr lang="en-US" dirty="0" smtClean="0"/>
              <a:t>Do not read your presentation</a:t>
            </a:r>
          </a:p>
          <a:p>
            <a:r>
              <a:rPr lang="en-US" dirty="0" smtClean="0"/>
              <a:t>Don’t stand between the audience and the slides</a:t>
            </a:r>
          </a:p>
          <a:p>
            <a:r>
              <a:rPr lang="en-US" dirty="0" smtClean="0"/>
              <a:t>Use stories, questions, clips, example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TIPS ON VISUAL AIDS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 smtClean="0"/>
              <a:t>the visual aids easy to read and easy to understand ?</a:t>
            </a:r>
          </a:p>
          <a:p>
            <a:r>
              <a:rPr lang="en-US" dirty="0" smtClean="0"/>
              <a:t>Can they be easily seen from areas of the room?</a:t>
            </a:r>
            <a:endParaRPr lang="en-US" dirty="0"/>
          </a:p>
        </p:txBody>
      </p:sp>
      <p:pic>
        <p:nvPicPr>
          <p:cNvPr id="5" name="Content Placeholder 4" descr="1_IMG_20200509_0138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8737" y="2513807"/>
            <a:ext cx="3057525" cy="213439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SOME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FINAL WORDS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Communication </a:t>
            </a:r>
            <a:r>
              <a:rPr lang="en-US" dirty="0" smtClean="0"/>
              <a:t>is the key</a:t>
            </a:r>
          </a:p>
          <a:p>
            <a:r>
              <a:rPr lang="en-US" dirty="0" smtClean="0"/>
              <a:t>Text to support the communication</a:t>
            </a:r>
          </a:p>
          <a:p>
            <a:r>
              <a:rPr lang="en-US" dirty="0" smtClean="0"/>
              <a:t>Picture to simplify complex concepts</a:t>
            </a:r>
          </a:p>
          <a:p>
            <a:r>
              <a:rPr lang="en-US" dirty="0" smtClean="0"/>
              <a:t>Visuals to support, not to distract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RULES FOR </a:t>
            </a:r>
            <a:r>
              <a:rPr lang="en-US" b="1" dirty="0" smtClean="0">
                <a:solidFill>
                  <a:srgbClr val="92D050"/>
                </a:solidFill>
              </a:rPr>
              <a:t>PREPARATION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CONQUER </a:t>
            </a:r>
            <a:r>
              <a:rPr lang="en-US" b="1" dirty="0" smtClean="0">
                <a:solidFill>
                  <a:srgbClr val="92D050"/>
                </a:solidFill>
              </a:rPr>
              <a:t>NERVOUSNESS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9 Ps OF HOW TO OVERCOME FEAR OF PUBLIC </a:t>
            </a:r>
            <a:r>
              <a:rPr lang="en-US" b="1" dirty="0" smtClean="0">
                <a:solidFill>
                  <a:srgbClr val="92D050"/>
                </a:solidFill>
              </a:rPr>
              <a:t>SPEAKING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DON’T BE </a:t>
            </a:r>
            <a:r>
              <a:rPr lang="en-US" b="1" dirty="0" smtClean="0">
                <a:solidFill>
                  <a:srgbClr val="92D050"/>
                </a:solidFill>
              </a:rPr>
              <a:t>AFRAID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ORGANIZING YOUR DELIVERY GENERAL </a:t>
            </a:r>
            <a:r>
              <a:rPr lang="en-US" b="1" dirty="0" smtClean="0">
                <a:solidFill>
                  <a:srgbClr val="92D050"/>
                </a:solidFill>
              </a:rPr>
              <a:t>TIPS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THE </a:t>
            </a:r>
            <a:r>
              <a:rPr lang="en-US" b="1" dirty="0" smtClean="0">
                <a:solidFill>
                  <a:srgbClr val="92D050"/>
                </a:solidFill>
              </a:rPr>
              <a:t>DELIVERY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ORGANIZING YOUR DELIVERY- THE </a:t>
            </a:r>
            <a:r>
              <a:rPr lang="en-US" b="1" dirty="0" smtClean="0">
                <a:solidFill>
                  <a:srgbClr val="92D050"/>
                </a:solidFill>
              </a:rPr>
              <a:t>OPENER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THE </a:t>
            </a:r>
            <a:r>
              <a:rPr lang="en-US" b="1" dirty="0" smtClean="0">
                <a:solidFill>
                  <a:srgbClr val="92D050"/>
                </a:solidFill>
              </a:rPr>
              <a:t>OPENER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ORGANIZING THE DELIVERY (MIDDLE)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SIGNS TO DETECT THAT AUDIENCE IS NOT LISTENING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 to look down</a:t>
            </a:r>
          </a:p>
          <a:p>
            <a:r>
              <a:rPr lang="en-US" dirty="0" smtClean="0"/>
              <a:t>Touch or rub the face, hand or hair</a:t>
            </a:r>
          </a:p>
          <a:p>
            <a:r>
              <a:rPr lang="en-US" dirty="0" smtClean="0"/>
              <a:t>Yawn</a:t>
            </a:r>
          </a:p>
          <a:p>
            <a:r>
              <a:rPr lang="en-US" dirty="0" smtClean="0"/>
              <a:t>Fidget</a:t>
            </a:r>
          </a:p>
          <a:p>
            <a:r>
              <a:rPr lang="en-US" dirty="0" smtClean="0"/>
              <a:t>Sigh heavily</a:t>
            </a:r>
          </a:p>
          <a:p>
            <a:r>
              <a:rPr lang="en-US" dirty="0" smtClean="0"/>
              <a:t>Whisper </a:t>
            </a:r>
          </a:p>
          <a:p>
            <a:r>
              <a:rPr lang="en-US" dirty="0" smtClean="0"/>
              <a:t>Tap their feet</a:t>
            </a:r>
            <a:endParaRPr lang="en-US" dirty="0"/>
          </a:p>
        </p:txBody>
      </p:sp>
      <p:pic>
        <p:nvPicPr>
          <p:cNvPr id="5" name="Content Placeholder 4" descr="0_IMG_20200509_0138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2575" y="2057401"/>
            <a:ext cx="2609850" cy="304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 STRUCTURE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44_IMG_20200509_0118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143" y="2286000"/>
            <a:ext cx="7161713" cy="3429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PROFESSIONAL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DRESS CODE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40_IMG_20200509_012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587" y="2209800"/>
            <a:ext cx="4524825" cy="3657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PROFESSIONAL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VS. NON PROFESSIONALS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39_IMG_20200509_012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061" y="2362200"/>
            <a:ext cx="6971877" cy="3581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6_IMG_20200509_012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120" y="2286000"/>
            <a:ext cx="5933759" cy="3505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 PREPARATION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MATERIAL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can use following items to make the content of your presentation :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*Handouts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*Personal notes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*Internet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*Visual aids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35_IMG_20200509_0123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09801"/>
            <a:ext cx="4038600" cy="3124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 PRACTICE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34_IMG_20200509_0123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775" y="2209800"/>
            <a:ext cx="6918450" cy="3276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Rehearse all points what you prepare.</a:t>
            </a:r>
          </a:p>
          <a:p>
            <a:r>
              <a:rPr lang="en-US" dirty="0" smtClean="0"/>
              <a:t>Rehearse with all visual aids and handouts.</a:t>
            </a:r>
          </a:p>
          <a:p>
            <a:r>
              <a:rPr lang="en-US" dirty="0" smtClean="0"/>
              <a:t>Practice again and again to manage time.</a:t>
            </a:r>
          </a:p>
          <a:p>
            <a:r>
              <a:rPr lang="en-US" dirty="0" smtClean="0"/>
              <a:t>Rehearse in front of mirror or a friend. </a:t>
            </a:r>
            <a:endParaRPr lang="en-US" dirty="0"/>
          </a:p>
        </p:txBody>
      </p:sp>
      <p:pic>
        <p:nvPicPr>
          <p:cNvPr id="5" name="Content Placeholder 4" descr="33_IMG_20200509_01242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09800"/>
            <a:ext cx="4038600" cy="321989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 PRESENT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32_IMG_20200509_0124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209800"/>
            <a:ext cx="7315201" cy="3352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a strong start.</a:t>
            </a:r>
          </a:p>
          <a:p>
            <a:r>
              <a:rPr lang="en-US" dirty="0" smtClean="0"/>
              <a:t>Engage the audience in first 2-3 minutes.</a:t>
            </a:r>
          </a:p>
          <a:p>
            <a:r>
              <a:rPr lang="en-US" dirty="0" smtClean="0"/>
              <a:t>Show your passion through your movements and gestures.</a:t>
            </a:r>
          </a:p>
          <a:p>
            <a:r>
              <a:rPr lang="en-US" dirty="0" smtClean="0"/>
              <a:t>Make an eyes contact.</a:t>
            </a:r>
          </a:p>
          <a:p>
            <a:r>
              <a:rPr lang="en-US" dirty="0" smtClean="0"/>
              <a:t>Don’t forget to smile as well, unless your topic is very grim.</a:t>
            </a:r>
            <a:endParaRPr lang="en-US" dirty="0"/>
          </a:p>
        </p:txBody>
      </p:sp>
      <p:pic>
        <p:nvPicPr>
          <p:cNvPr id="5" name="Content Placeholder 4" descr="19_IMG_20200509_0130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1162" y="2209800"/>
            <a:ext cx="2352675" cy="324723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92D050"/>
                </a:solidFill>
              </a:rPr>
              <a:t>BODY </a:t>
            </a:r>
            <a:r>
              <a:rPr lang="en-US" b="1" dirty="0" smtClean="0">
                <a:solidFill>
                  <a:srgbClr val="92D050"/>
                </a:solidFill>
              </a:rPr>
              <a:t>OF </a:t>
            </a:r>
            <a:r>
              <a:rPr lang="en-US" b="1" dirty="0" smtClean="0">
                <a:solidFill>
                  <a:srgbClr val="92D050"/>
                </a:solidFill>
              </a:rPr>
              <a:t>PRESENTATION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BODY LANGUAGE DURING PRESENTATION</a:t>
            </a: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ORGANIZING – THE </a:t>
            </a:r>
            <a:r>
              <a:rPr lang="en-US" b="1" dirty="0" smtClean="0">
                <a:solidFill>
                  <a:srgbClr val="92D050"/>
                </a:solidFill>
              </a:rPr>
              <a:t>CLOSE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TIME YOURSELF FOR MAXIMUM </a:t>
            </a:r>
            <a:r>
              <a:rPr lang="en-US" b="1" dirty="0" smtClean="0">
                <a:solidFill>
                  <a:srgbClr val="92D050"/>
                </a:solidFill>
              </a:rPr>
              <a:t>IMPACT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THE THREE PRESENTATION ESSENTIALS </a:t>
            </a:r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DESIGNING EFFECTIVE POWER POINT </a:t>
            </a:r>
            <a:r>
              <a:rPr lang="en-US" b="1" dirty="0" smtClean="0">
                <a:solidFill>
                  <a:srgbClr val="92D050"/>
                </a:solidFill>
              </a:rPr>
              <a:t>PRESENTATION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DESIGN THE “LOOK” OF YOUR </a:t>
            </a:r>
            <a:r>
              <a:rPr lang="en-US" b="1" dirty="0" smtClean="0">
                <a:solidFill>
                  <a:srgbClr val="92D050"/>
                </a:solidFill>
              </a:rPr>
              <a:t>PRESENTATION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WHY VISUALS ?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 SPEAKER’S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IMPACT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30_IMG_20200509_012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266" y="2209800"/>
            <a:ext cx="7637467" cy="3581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 FLAWS  IN  PRESENTATION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29_IMG_20200509_0126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998" y="2286000"/>
            <a:ext cx="7328003" cy="3505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Lack of experience.</a:t>
            </a:r>
          </a:p>
          <a:p>
            <a:r>
              <a:rPr lang="en-US" dirty="0" smtClean="0"/>
              <a:t>Lack of enthusiasm.</a:t>
            </a:r>
          </a:p>
          <a:p>
            <a:r>
              <a:rPr lang="en-US" dirty="0" smtClean="0"/>
              <a:t>Lack of practice.</a:t>
            </a:r>
          </a:p>
          <a:p>
            <a:r>
              <a:rPr lang="en-US" dirty="0" smtClean="0"/>
              <a:t>Lack of confidence.</a:t>
            </a:r>
          </a:p>
          <a:p>
            <a:r>
              <a:rPr lang="en-US" dirty="0" smtClean="0"/>
              <a:t>Hesitation.</a:t>
            </a:r>
          </a:p>
          <a:p>
            <a:r>
              <a:rPr lang="en-US" dirty="0" smtClean="0"/>
              <a:t>Ambiguity in the results that you want to conclude.</a:t>
            </a:r>
            <a:endParaRPr lang="en-US" dirty="0"/>
          </a:p>
        </p:txBody>
      </p:sp>
      <p:pic>
        <p:nvPicPr>
          <p:cNvPr id="5" name="Content Placeholder 4" descr="28_IMG_20200509_0126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1537" y="2175669"/>
            <a:ext cx="3971925" cy="338693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FACTORS FOR SUCCESSFUL PRESENTATION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27_IMG_20200509_0126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105" y="2209800"/>
            <a:ext cx="7011790" cy="3733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over prepared.</a:t>
            </a:r>
          </a:p>
          <a:p>
            <a:r>
              <a:rPr lang="en-US" dirty="0" smtClean="0"/>
              <a:t>Rehearse and practice.</a:t>
            </a:r>
          </a:p>
          <a:p>
            <a:r>
              <a:rPr lang="en-US" dirty="0" smtClean="0"/>
              <a:t>Grip on your subject.</a:t>
            </a:r>
          </a:p>
          <a:p>
            <a:r>
              <a:rPr lang="en-US" dirty="0" smtClean="0"/>
              <a:t>Know your subject.</a:t>
            </a:r>
          </a:p>
          <a:p>
            <a:r>
              <a:rPr lang="en-US" dirty="0" smtClean="0"/>
              <a:t>Be positive.</a:t>
            </a:r>
          </a:p>
          <a:p>
            <a:r>
              <a:rPr lang="en-US" dirty="0" smtClean="0"/>
              <a:t>Avoid stress.</a:t>
            </a:r>
            <a:endParaRPr lang="en-US" dirty="0"/>
          </a:p>
        </p:txBody>
      </p:sp>
      <p:pic>
        <p:nvPicPr>
          <p:cNvPr id="5" name="Content Placeholder 4" descr="1588968664097_26_IMG_20200509_0127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81200"/>
            <a:ext cx="4038600" cy="325210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  CONCLUSION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Always </a:t>
            </a:r>
            <a:r>
              <a:rPr lang="en-US" dirty="0" smtClean="0"/>
              <a:t>prepare.</a:t>
            </a:r>
          </a:p>
          <a:p>
            <a:r>
              <a:rPr lang="en-US" dirty="0" smtClean="0"/>
              <a:t>Channelize your fear.</a:t>
            </a:r>
          </a:p>
          <a:p>
            <a:r>
              <a:rPr lang="en-US" dirty="0" smtClean="0"/>
              <a:t>Interact with your audience. </a:t>
            </a:r>
            <a:endParaRPr lang="en-US" dirty="0"/>
          </a:p>
        </p:txBody>
      </p:sp>
      <p:pic>
        <p:nvPicPr>
          <p:cNvPr id="5" name="Content Placeholder 4" descr="25_IMG_20200509_01273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4412" y="2366169"/>
            <a:ext cx="3686175" cy="266303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Make sure you have finished speaking before your audience has finished listening.”</a:t>
            </a:r>
          </a:p>
          <a:p>
            <a:pPr>
              <a:buNone/>
            </a:pPr>
            <a:r>
              <a:rPr lang="en-US" dirty="0" smtClean="0"/>
              <a:t>                        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Algerian" pitchFamily="82" charset="0"/>
              </a:rPr>
              <a:t>*DOROTHY SARNOFF</a:t>
            </a:r>
            <a:endParaRPr lang="en-US" sz="32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 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>
              <a:solidFill>
                <a:srgbClr val="FFC000"/>
              </a:solidFill>
            </a:endParaRPr>
          </a:p>
          <a:p>
            <a:endParaRPr lang="en-US" u="sng" dirty="0" smtClean="0">
              <a:solidFill>
                <a:srgbClr val="FFC000"/>
              </a:solidFill>
            </a:endParaRPr>
          </a:p>
          <a:p>
            <a:r>
              <a:rPr lang="en-US" u="sng" dirty="0" smtClean="0">
                <a:solidFill>
                  <a:srgbClr val="FFC000"/>
                </a:solidFill>
              </a:rPr>
              <a:t>www.google.com</a:t>
            </a:r>
            <a:r>
              <a:rPr lang="en-US" u="sng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u="sng" dirty="0" smtClean="0">
                <a:solidFill>
                  <a:srgbClr val="FFC000"/>
                </a:solidFill>
              </a:rPr>
              <a:t>www. wikipedia.com.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CONTACT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EMAIL :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dr.kaynattawar@gmail.com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8000" b="1" dirty="0" smtClean="0">
                <a:latin typeface="Algerian" pitchFamily="82" charset="0"/>
              </a:rPr>
              <a:t>    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THANK YOU</a:t>
            </a:r>
            <a:endParaRPr lang="en-US" sz="8000" b="1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MAKE IT </a:t>
            </a:r>
            <a:r>
              <a:rPr lang="en-US" b="1" dirty="0" smtClean="0">
                <a:solidFill>
                  <a:srgbClr val="92D050"/>
                </a:solidFill>
              </a:rPr>
              <a:t>CLEAR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KEEP IT SIMPLE (PICTURE</a:t>
            </a:r>
            <a:r>
              <a:rPr lang="en-US" b="1" dirty="0" smtClean="0">
                <a:solidFill>
                  <a:srgbClr val="92D05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MAKE IT BIG (HOW TO ESTIMATE</a:t>
            </a:r>
            <a:r>
              <a:rPr lang="en-US" b="1" dirty="0" smtClean="0">
                <a:solidFill>
                  <a:srgbClr val="92D05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TIPS &amp; TECHNIQUES FOR EFFECTIVE </a:t>
            </a:r>
            <a:r>
              <a:rPr lang="en-US" b="1" dirty="0" smtClean="0">
                <a:solidFill>
                  <a:srgbClr val="92D050"/>
                </a:solidFill>
              </a:rPr>
              <a:t>PRESENTATION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TIPS ON VISUAL </a:t>
            </a:r>
            <a:r>
              <a:rPr lang="en-US" b="1" dirty="0" smtClean="0">
                <a:solidFill>
                  <a:srgbClr val="92D050"/>
                </a:solidFill>
              </a:rPr>
              <a:t>AIDS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SOME </a:t>
            </a:r>
            <a:r>
              <a:rPr lang="en-US" b="1" dirty="0" smtClean="0">
                <a:solidFill>
                  <a:srgbClr val="92D050"/>
                </a:solidFill>
              </a:rPr>
              <a:t>FINAL </a:t>
            </a:r>
            <a:r>
              <a:rPr lang="en-US" b="1" dirty="0" smtClean="0">
                <a:solidFill>
                  <a:srgbClr val="92D050"/>
                </a:solidFill>
              </a:rPr>
              <a:t>WORDS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SIGNS TO DETECT THAT AUDIENCE IS NOT </a:t>
            </a:r>
            <a:r>
              <a:rPr lang="en-US" b="1" dirty="0" smtClean="0">
                <a:solidFill>
                  <a:srgbClr val="92D050"/>
                </a:solidFill>
              </a:rPr>
              <a:t>LISTENING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STRUCTURE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PROFESSIONAL DRESS </a:t>
            </a:r>
            <a:r>
              <a:rPr lang="en-US" b="1" dirty="0" smtClean="0">
                <a:solidFill>
                  <a:srgbClr val="92D050"/>
                </a:solidFill>
              </a:rPr>
              <a:t>CODE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PROFESSIONAL VS. NON PROFESSIONALS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PREPARATION </a:t>
            </a:r>
            <a:r>
              <a:rPr lang="en-US" sz="2800" b="1" dirty="0" smtClean="0">
                <a:solidFill>
                  <a:srgbClr val="92D050"/>
                </a:solidFill>
              </a:rPr>
              <a:t>MATERIAL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PRACTICE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PRESENT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SPEAKER’S </a:t>
            </a:r>
            <a:r>
              <a:rPr lang="en-US" sz="2800" b="1" dirty="0" smtClean="0">
                <a:solidFill>
                  <a:srgbClr val="92D050"/>
                </a:solidFill>
              </a:rPr>
              <a:t>IMPACT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FLAWS IN </a:t>
            </a:r>
            <a:r>
              <a:rPr lang="en-US" sz="2800" b="1" dirty="0" smtClean="0">
                <a:solidFill>
                  <a:srgbClr val="92D050"/>
                </a:solidFill>
              </a:rPr>
              <a:t>PRESENTATION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FACTORS FOR SUCCESSFUL </a:t>
            </a:r>
            <a:r>
              <a:rPr lang="en-US" sz="2800" b="1" dirty="0" smtClean="0">
                <a:solidFill>
                  <a:srgbClr val="92D050"/>
                </a:solidFill>
              </a:rPr>
              <a:t>PRESENTATION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CONCLUSION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TAWAR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</TotalTime>
  <Words>2182</Words>
  <Application>Microsoft Office PowerPoint</Application>
  <PresentationFormat>On-screen Show (4:3)</PresentationFormat>
  <Paragraphs>541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Flow</vt:lpstr>
      <vt:lpstr>Slide 1</vt:lpstr>
      <vt:lpstr>Slide 2</vt:lpstr>
      <vt:lpstr>RELEVANT TOPICS ON PRESENTATION SKILLS  FOR</vt:lpstr>
      <vt:lpstr>    TOPICS</vt:lpstr>
      <vt:lpstr>Slide 5</vt:lpstr>
      <vt:lpstr>Slide 6</vt:lpstr>
      <vt:lpstr>Slide 7</vt:lpstr>
      <vt:lpstr>Slide 8</vt:lpstr>
      <vt:lpstr>Slide 9</vt:lpstr>
      <vt:lpstr>    MEANING</vt:lpstr>
      <vt:lpstr>WHY PRESENTATION SKILLS TRAINING?</vt:lpstr>
      <vt:lpstr>  BORING PRESENTATION</vt:lpstr>
      <vt:lpstr>COMMON  CAUSE  OF INEFFECTIVE PRESENTATION</vt:lpstr>
      <vt:lpstr>STEPS NEEDED TO MAKE AN EFFECTIVE PRESENTATION</vt:lpstr>
      <vt:lpstr>SPEAKING TIPS FOR PROFESSIONALS</vt:lpstr>
      <vt:lpstr>   PLANNING</vt:lpstr>
      <vt:lpstr>Slide 17</vt:lpstr>
      <vt:lpstr>Slide 18</vt:lpstr>
      <vt:lpstr>STEP -1 : LIST YOUR OBJECTIVES</vt:lpstr>
      <vt:lpstr>STEP -2 : FOCUS N THE AUDIENCE</vt:lpstr>
      <vt:lpstr>STEP – 3 : DETERMINE THE MESSAGE</vt:lpstr>
      <vt:lpstr>    PREPARE</vt:lpstr>
      <vt:lpstr>Slide 23</vt:lpstr>
      <vt:lpstr>  STRUCTURE </vt:lpstr>
      <vt:lpstr>  PROMPT</vt:lpstr>
      <vt:lpstr>  VISUAL AIDS</vt:lpstr>
      <vt:lpstr>  VOICE</vt:lpstr>
      <vt:lpstr>  APPEARANCE</vt:lpstr>
      <vt:lpstr>  STYLE</vt:lpstr>
      <vt:lpstr> QUESTIONS</vt:lpstr>
      <vt:lpstr> RULES  FOR  PREPARATION</vt:lpstr>
      <vt:lpstr>Slide 32</vt:lpstr>
      <vt:lpstr>Slide 33</vt:lpstr>
      <vt:lpstr>Slide 34</vt:lpstr>
      <vt:lpstr>  CONQUER  NERVOUSNESS</vt:lpstr>
      <vt:lpstr>9 Ps OF HOW  TO  OVERCOME  FEAR OF PUBLIC  SPEAKING</vt:lpstr>
      <vt:lpstr>  DON’T  BE  AFRAID</vt:lpstr>
      <vt:lpstr>Slide 38</vt:lpstr>
      <vt:lpstr>Slide 39</vt:lpstr>
      <vt:lpstr>ORGANIZING  YOUR  DELIVERY GENERAL  TIPS</vt:lpstr>
      <vt:lpstr>THE DELIVERY</vt:lpstr>
      <vt:lpstr>ORGANIZING  YOUR  DELIVERY- THE  OPENER</vt:lpstr>
      <vt:lpstr>THE OPENER</vt:lpstr>
      <vt:lpstr>Slide 44</vt:lpstr>
      <vt:lpstr>ORGANIZING  THE  DELIVERY (MIDDLE)</vt:lpstr>
      <vt:lpstr>  BODY OF PRESENTATION</vt:lpstr>
      <vt:lpstr>BODY  LANGUAGE  DURING PRESENTATION</vt:lpstr>
      <vt:lpstr>ORGANIZING – THE CLOSE</vt:lpstr>
      <vt:lpstr>TIME YOURSELF FOR MAXIMUM IMPACT</vt:lpstr>
      <vt:lpstr>THE THREE PRESENTATION ESSENTIALS </vt:lpstr>
      <vt:lpstr>DESIGNING  EFFECTIVE  POWER  POINT PRESENTATION</vt:lpstr>
      <vt:lpstr>DESIGN  THE  “LOOK”  OF  YOUR PRESENTATION</vt:lpstr>
      <vt:lpstr>WHY VISUALS ?</vt:lpstr>
      <vt:lpstr>MAKE IT CLEAR</vt:lpstr>
      <vt:lpstr>KEEP IT SIMPLE (PICTURE)</vt:lpstr>
      <vt:lpstr>MAKE IT BIG (HOW TO ESTIMATE)</vt:lpstr>
      <vt:lpstr>TIPS &amp; TECHNIQUES FOR EFFECTIVE PRESENTATION</vt:lpstr>
      <vt:lpstr>TIPS ON VISUAL AIDS</vt:lpstr>
      <vt:lpstr>  SOME FINAL WORDS</vt:lpstr>
      <vt:lpstr>SIGNS TO DETECT THAT AUDIENCE IS NOT LISTENING</vt:lpstr>
      <vt:lpstr>   STRUCTURE </vt:lpstr>
      <vt:lpstr>  PROFESSIONAL DRESS CODE</vt:lpstr>
      <vt:lpstr>  PROFESSIONAL VS. NON PROFESSIONALS</vt:lpstr>
      <vt:lpstr>Slide 64</vt:lpstr>
      <vt:lpstr>   PREPARATION MATERIAL</vt:lpstr>
      <vt:lpstr>   PRACTICE</vt:lpstr>
      <vt:lpstr>Slide 67</vt:lpstr>
      <vt:lpstr>   PRESENT</vt:lpstr>
      <vt:lpstr>Slide 69</vt:lpstr>
      <vt:lpstr>   SPEAKER’S IMPACT</vt:lpstr>
      <vt:lpstr>   FLAWS  IN  PRESENTATION</vt:lpstr>
      <vt:lpstr>Slide 72</vt:lpstr>
      <vt:lpstr>FACTORS FOR SUCCESSFUL PRESENTATION</vt:lpstr>
      <vt:lpstr>Slide 74</vt:lpstr>
      <vt:lpstr>   CONCLUSION</vt:lpstr>
      <vt:lpstr>Slide 76</vt:lpstr>
      <vt:lpstr>  REFERENCE</vt:lpstr>
      <vt:lpstr>CONTACT DETAILS</vt:lpstr>
      <vt:lpstr>Slide 79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hp</cp:lastModifiedBy>
  <cp:revision>170</cp:revision>
  <dcterms:created xsi:type="dcterms:W3CDTF">2006-08-16T00:00:00Z</dcterms:created>
  <dcterms:modified xsi:type="dcterms:W3CDTF">2020-05-09T18:32:24Z</dcterms:modified>
</cp:coreProperties>
</file>