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83A40E-E946-4DF2-9817-C386A2BEEE0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AC1326F5-A334-455F-B90D-EDA8CB911746}">
      <dgm:prSet phldrT="[Text]"/>
      <dgm:spPr/>
      <dgm:t>
        <a:bodyPr/>
        <a:lstStyle/>
        <a:p>
          <a:r>
            <a:rPr lang="en-IN" dirty="0" smtClean="0"/>
            <a:t>The ability to buy something,</a:t>
          </a:r>
          <a:endParaRPr lang="en-IN" dirty="0"/>
        </a:p>
      </dgm:t>
    </dgm:pt>
    <dgm:pt modelId="{9A00556A-F063-4DF9-A75E-5B61D67E3C38}" type="parTrans" cxnId="{9E195870-586F-41D2-AAED-77BA6FD6D9B3}">
      <dgm:prSet/>
      <dgm:spPr/>
      <dgm:t>
        <a:bodyPr/>
        <a:lstStyle/>
        <a:p>
          <a:endParaRPr lang="en-IN"/>
        </a:p>
      </dgm:t>
    </dgm:pt>
    <dgm:pt modelId="{00F88ABA-91E3-4113-B2AD-BE6A0A7FF615}" type="sibTrans" cxnId="{9E195870-586F-41D2-AAED-77BA6FD6D9B3}">
      <dgm:prSet/>
      <dgm:spPr/>
      <dgm:t>
        <a:bodyPr/>
        <a:lstStyle/>
        <a:p>
          <a:endParaRPr lang="en-IN"/>
        </a:p>
      </dgm:t>
    </dgm:pt>
    <dgm:pt modelId="{7FA3B75F-4C88-4F4E-B68C-B5EC84BC3F47}">
      <dgm:prSet phldrT="[Text]"/>
      <dgm:spPr/>
      <dgm:t>
        <a:bodyPr/>
        <a:lstStyle/>
        <a:p>
          <a:r>
            <a:rPr lang="en-IN" dirty="0" smtClean="0"/>
            <a:t>The opportunity to buy it </a:t>
          </a:r>
          <a:endParaRPr lang="en-IN" dirty="0"/>
        </a:p>
      </dgm:t>
    </dgm:pt>
    <dgm:pt modelId="{D3DE9A11-65A2-4326-BBAC-47898AAD12C6}" type="parTrans" cxnId="{48DC6B4B-77B8-485A-8468-C0E19470C758}">
      <dgm:prSet/>
      <dgm:spPr/>
      <dgm:t>
        <a:bodyPr/>
        <a:lstStyle/>
        <a:p>
          <a:endParaRPr lang="en-IN"/>
        </a:p>
      </dgm:t>
    </dgm:pt>
    <dgm:pt modelId="{E6BFA791-26B6-40D6-BC15-FE60EF7A321D}" type="sibTrans" cxnId="{48DC6B4B-77B8-485A-8468-C0E19470C758}">
      <dgm:prSet/>
      <dgm:spPr/>
      <dgm:t>
        <a:bodyPr/>
        <a:lstStyle/>
        <a:p>
          <a:endParaRPr lang="en-IN"/>
        </a:p>
      </dgm:t>
    </dgm:pt>
    <dgm:pt modelId="{20444519-4F79-4E91-B212-A00ACDE56876}">
      <dgm:prSet phldrT="[Text]"/>
      <dgm:spPr/>
      <dgm:t>
        <a:bodyPr/>
        <a:lstStyle/>
        <a:p>
          <a:r>
            <a:rPr lang="en-IN" dirty="0" smtClean="0"/>
            <a:t>The motivation </a:t>
          </a:r>
          <a:endParaRPr lang="en-IN" dirty="0"/>
        </a:p>
      </dgm:t>
    </dgm:pt>
    <dgm:pt modelId="{05A2430E-7F1A-4176-941C-C2E57AE787CA}" type="parTrans" cxnId="{0000011F-6EEC-4291-99B4-DE0A206C3424}">
      <dgm:prSet/>
      <dgm:spPr/>
      <dgm:t>
        <a:bodyPr/>
        <a:lstStyle/>
        <a:p>
          <a:endParaRPr lang="en-IN"/>
        </a:p>
      </dgm:t>
    </dgm:pt>
    <dgm:pt modelId="{BCD5CB95-211F-4D0F-A75E-3F83348DFA63}" type="sibTrans" cxnId="{0000011F-6EEC-4291-99B4-DE0A206C3424}">
      <dgm:prSet/>
      <dgm:spPr/>
      <dgm:t>
        <a:bodyPr/>
        <a:lstStyle/>
        <a:p>
          <a:endParaRPr lang="en-IN"/>
        </a:p>
      </dgm:t>
    </dgm:pt>
    <dgm:pt modelId="{39A76206-0392-4624-868B-72CC09A79B52}" type="pres">
      <dgm:prSet presAssocID="{0483A40E-E946-4DF2-9817-C386A2BEEE06}" presName="linear" presStyleCnt="0">
        <dgm:presLayoutVars>
          <dgm:dir/>
          <dgm:animLvl val="lvl"/>
          <dgm:resizeHandles val="exact"/>
        </dgm:presLayoutVars>
      </dgm:prSet>
      <dgm:spPr/>
    </dgm:pt>
    <dgm:pt modelId="{36DB47D5-AC5A-4F51-A5F4-D664CD04FE96}" type="pres">
      <dgm:prSet presAssocID="{AC1326F5-A334-455F-B90D-EDA8CB911746}" presName="parentLin" presStyleCnt="0"/>
      <dgm:spPr/>
    </dgm:pt>
    <dgm:pt modelId="{3952A9E4-F6A8-48EC-8A93-A01CBD6221D9}" type="pres">
      <dgm:prSet presAssocID="{AC1326F5-A334-455F-B90D-EDA8CB911746}" presName="parentLeftMargin" presStyleLbl="node1" presStyleIdx="0" presStyleCnt="3"/>
      <dgm:spPr/>
    </dgm:pt>
    <dgm:pt modelId="{B65587E6-7622-4B46-8616-AB975F14ADAF}" type="pres">
      <dgm:prSet presAssocID="{AC1326F5-A334-455F-B90D-EDA8CB91174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6E2A814-CA58-4331-8E00-E0B7754828B0}" type="pres">
      <dgm:prSet presAssocID="{AC1326F5-A334-455F-B90D-EDA8CB911746}" presName="negativeSpace" presStyleCnt="0"/>
      <dgm:spPr/>
    </dgm:pt>
    <dgm:pt modelId="{AD457776-C1A3-49D2-8719-CF7A47B0D708}" type="pres">
      <dgm:prSet presAssocID="{AC1326F5-A334-455F-B90D-EDA8CB911746}" presName="childText" presStyleLbl="conFgAcc1" presStyleIdx="0" presStyleCnt="3">
        <dgm:presLayoutVars>
          <dgm:bulletEnabled val="1"/>
        </dgm:presLayoutVars>
      </dgm:prSet>
      <dgm:spPr/>
    </dgm:pt>
    <dgm:pt modelId="{E02027CB-179A-40F7-99D5-0F76A249D0F4}" type="pres">
      <dgm:prSet presAssocID="{00F88ABA-91E3-4113-B2AD-BE6A0A7FF615}" presName="spaceBetweenRectangles" presStyleCnt="0"/>
      <dgm:spPr/>
    </dgm:pt>
    <dgm:pt modelId="{AE2A7773-ABBB-4B9E-8CF3-AB3802F693CB}" type="pres">
      <dgm:prSet presAssocID="{7FA3B75F-4C88-4F4E-B68C-B5EC84BC3F47}" presName="parentLin" presStyleCnt="0"/>
      <dgm:spPr/>
    </dgm:pt>
    <dgm:pt modelId="{C22764F4-C245-4595-9B25-B01C85B064B8}" type="pres">
      <dgm:prSet presAssocID="{7FA3B75F-4C88-4F4E-B68C-B5EC84BC3F47}" presName="parentLeftMargin" presStyleLbl="node1" presStyleIdx="0" presStyleCnt="3"/>
      <dgm:spPr/>
    </dgm:pt>
    <dgm:pt modelId="{F3DF06B2-7E72-45B3-85DB-1E4F982A8DE1}" type="pres">
      <dgm:prSet presAssocID="{7FA3B75F-4C88-4F4E-B68C-B5EC84BC3F4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B5C148B-F779-45D7-8CF8-AE9BE39E22FB}" type="pres">
      <dgm:prSet presAssocID="{7FA3B75F-4C88-4F4E-B68C-B5EC84BC3F47}" presName="negativeSpace" presStyleCnt="0"/>
      <dgm:spPr/>
    </dgm:pt>
    <dgm:pt modelId="{A6CECF4F-87FF-49E1-AAC4-94CA6B0A580F}" type="pres">
      <dgm:prSet presAssocID="{7FA3B75F-4C88-4F4E-B68C-B5EC84BC3F47}" presName="childText" presStyleLbl="conFgAcc1" presStyleIdx="1" presStyleCnt="3">
        <dgm:presLayoutVars>
          <dgm:bulletEnabled val="1"/>
        </dgm:presLayoutVars>
      </dgm:prSet>
      <dgm:spPr/>
    </dgm:pt>
    <dgm:pt modelId="{A6AB0BD2-8109-48EA-9B53-65DDA11FF8A9}" type="pres">
      <dgm:prSet presAssocID="{E6BFA791-26B6-40D6-BC15-FE60EF7A321D}" presName="spaceBetweenRectangles" presStyleCnt="0"/>
      <dgm:spPr/>
    </dgm:pt>
    <dgm:pt modelId="{BFCAD8BE-96D2-4495-B5D4-72B32373CDE0}" type="pres">
      <dgm:prSet presAssocID="{20444519-4F79-4E91-B212-A00ACDE56876}" presName="parentLin" presStyleCnt="0"/>
      <dgm:spPr/>
    </dgm:pt>
    <dgm:pt modelId="{6F504B04-B95F-4498-B0D0-83950AF202A9}" type="pres">
      <dgm:prSet presAssocID="{20444519-4F79-4E91-B212-A00ACDE56876}" presName="parentLeftMargin" presStyleLbl="node1" presStyleIdx="1" presStyleCnt="3"/>
      <dgm:spPr/>
    </dgm:pt>
    <dgm:pt modelId="{7DD70692-7B42-4E29-8090-28E725C5093C}" type="pres">
      <dgm:prSet presAssocID="{20444519-4F79-4E91-B212-A00ACDE5687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3E90ECA-41BB-4BC6-A94A-810F66F3925E}" type="pres">
      <dgm:prSet presAssocID="{20444519-4F79-4E91-B212-A00ACDE56876}" presName="negativeSpace" presStyleCnt="0"/>
      <dgm:spPr/>
    </dgm:pt>
    <dgm:pt modelId="{934ACF3A-0EE2-47DA-898C-5247A10B2EDA}" type="pres">
      <dgm:prSet presAssocID="{20444519-4F79-4E91-B212-A00ACDE5687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3C513D9-F9F7-418E-966C-A01CA12F3587}" type="presOf" srcId="{AC1326F5-A334-455F-B90D-EDA8CB911746}" destId="{3952A9E4-F6A8-48EC-8A93-A01CBD6221D9}" srcOrd="0" destOrd="0" presId="urn:microsoft.com/office/officeart/2005/8/layout/list1"/>
    <dgm:cxn modelId="{0000011F-6EEC-4291-99B4-DE0A206C3424}" srcId="{0483A40E-E946-4DF2-9817-C386A2BEEE06}" destId="{20444519-4F79-4E91-B212-A00ACDE56876}" srcOrd="2" destOrd="0" parTransId="{05A2430E-7F1A-4176-941C-C2E57AE787CA}" sibTransId="{BCD5CB95-211F-4D0F-A75E-3F83348DFA63}"/>
    <dgm:cxn modelId="{CC876F28-266C-4CF9-9A22-411609DA2FB0}" type="presOf" srcId="{0483A40E-E946-4DF2-9817-C386A2BEEE06}" destId="{39A76206-0392-4624-868B-72CC09A79B52}" srcOrd="0" destOrd="0" presId="urn:microsoft.com/office/officeart/2005/8/layout/list1"/>
    <dgm:cxn modelId="{C5A43618-CEB8-4C70-8F50-F81E2816785F}" type="presOf" srcId="{7FA3B75F-4C88-4F4E-B68C-B5EC84BC3F47}" destId="{C22764F4-C245-4595-9B25-B01C85B064B8}" srcOrd="0" destOrd="0" presId="urn:microsoft.com/office/officeart/2005/8/layout/list1"/>
    <dgm:cxn modelId="{9E195870-586F-41D2-AAED-77BA6FD6D9B3}" srcId="{0483A40E-E946-4DF2-9817-C386A2BEEE06}" destId="{AC1326F5-A334-455F-B90D-EDA8CB911746}" srcOrd="0" destOrd="0" parTransId="{9A00556A-F063-4DF9-A75E-5B61D67E3C38}" sibTransId="{00F88ABA-91E3-4113-B2AD-BE6A0A7FF615}"/>
    <dgm:cxn modelId="{FE925BF2-7389-4E50-95FD-19F0E16576AD}" type="presOf" srcId="{7FA3B75F-4C88-4F4E-B68C-B5EC84BC3F47}" destId="{F3DF06B2-7E72-45B3-85DB-1E4F982A8DE1}" srcOrd="1" destOrd="0" presId="urn:microsoft.com/office/officeart/2005/8/layout/list1"/>
    <dgm:cxn modelId="{A9E1D706-FAA9-487D-AC41-DCAA8D945A24}" type="presOf" srcId="{AC1326F5-A334-455F-B90D-EDA8CB911746}" destId="{B65587E6-7622-4B46-8616-AB975F14ADAF}" srcOrd="1" destOrd="0" presId="urn:microsoft.com/office/officeart/2005/8/layout/list1"/>
    <dgm:cxn modelId="{48DC6B4B-77B8-485A-8468-C0E19470C758}" srcId="{0483A40E-E946-4DF2-9817-C386A2BEEE06}" destId="{7FA3B75F-4C88-4F4E-B68C-B5EC84BC3F47}" srcOrd="1" destOrd="0" parTransId="{D3DE9A11-65A2-4326-BBAC-47898AAD12C6}" sibTransId="{E6BFA791-26B6-40D6-BC15-FE60EF7A321D}"/>
    <dgm:cxn modelId="{11C077EC-503D-48DA-816A-7DF85B9C568F}" type="presOf" srcId="{20444519-4F79-4E91-B212-A00ACDE56876}" destId="{7DD70692-7B42-4E29-8090-28E725C5093C}" srcOrd="1" destOrd="0" presId="urn:microsoft.com/office/officeart/2005/8/layout/list1"/>
    <dgm:cxn modelId="{FED581C5-9C5F-416C-B6B4-F525A6F44DB2}" type="presOf" srcId="{20444519-4F79-4E91-B212-A00ACDE56876}" destId="{6F504B04-B95F-4498-B0D0-83950AF202A9}" srcOrd="0" destOrd="0" presId="urn:microsoft.com/office/officeart/2005/8/layout/list1"/>
    <dgm:cxn modelId="{DE899420-1E72-4D79-A39A-9500B624BA57}" type="presParOf" srcId="{39A76206-0392-4624-868B-72CC09A79B52}" destId="{36DB47D5-AC5A-4F51-A5F4-D664CD04FE96}" srcOrd="0" destOrd="0" presId="urn:microsoft.com/office/officeart/2005/8/layout/list1"/>
    <dgm:cxn modelId="{2CD8B66A-7962-43B6-8FF2-CC7399C3CD12}" type="presParOf" srcId="{36DB47D5-AC5A-4F51-A5F4-D664CD04FE96}" destId="{3952A9E4-F6A8-48EC-8A93-A01CBD6221D9}" srcOrd="0" destOrd="0" presId="urn:microsoft.com/office/officeart/2005/8/layout/list1"/>
    <dgm:cxn modelId="{31B67265-289B-43AD-9B12-456A059B8104}" type="presParOf" srcId="{36DB47D5-AC5A-4F51-A5F4-D664CD04FE96}" destId="{B65587E6-7622-4B46-8616-AB975F14ADAF}" srcOrd="1" destOrd="0" presId="urn:microsoft.com/office/officeart/2005/8/layout/list1"/>
    <dgm:cxn modelId="{DC15FCF4-61D0-4BA0-B266-89E0860CF435}" type="presParOf" srcId="{39A76206-0392-4624-868B-72CC09A79B52}" destId="{D6E2A814-CA58-4331-8E00-E0B7754828B0}" srcOrd="1" destOrd="0" presId="urn:microsoft.com/office/officeart/2005/8/layout/list1"/>
    <dgm:cxn modelId="{786CA808-E2F0-44E9-8D39-94E45496F19C}" type="presParOf" srcId="{39A76206-0392-4624-868B-72CC09A79B52}" destId="{AD457776-C1A3-49D2-8719-CF7A47B0D708}" srcOrd="2" destOrd="0" presId="urn:microsoft.com/office/officeart/2005/8/layout/list1"/>
    <dgm:cxn modelId="{C9D7C7B4-4093-435A-AC46-D7A63B0C3B18}" type="presParOf" srcId="{39A76206-0392-4624-868B-72CC09A79B52}" destId="{E02027CB-179A-40F7-99D5-0F76A249D0F4}" srcOrd="3" destOrd="0" presId="urn:microsoft.com/office/officeart/2005/8/layout/list1"/>
    <dgm:cxn modelId="{BF5EBB9A-29B3-40F5-B292-351B79827DB0}" type="presParOf" srcId="{39A76206-0392-4624-868B-72CC09A79B52}" destId="{AE2A7773-ABBB-4B9E-8CF3-AB3802F693CB}" srcOrd="4" destOrd="0" presId="urn:microsoft.com/office/officeart/2005/8/layout/list1"/>
    <dgm:cxn modelId="{E57A1EEA-BE03-488E-806D-EE47D0237C84}" type="presParOf" srcId="{AE2A7773-ABBB-4B9E-8CF3-AB3802F693CB}" destId="{C22764F4-C245-4595-9B25-B01C85B064B8}" srcOrd="0" destOrd="0" presId="urn:microsoft.com/office/officeart/2005/8/layout/list1"/>
    <dgm:cxn modelId="{59D269AB-54DC-4A4C-8AB1-89219660C721}" type="presParOf" srcId="{AE2A7773-ABBB-4B9E-8CF3-AB3802F693CB}" destId="{F3DF06B2-7E72-45B3-85DB-1E4F982A8DE1}" srcOrd="1" destOrd="0" presId="urn:microsoft.com/office/officeart/2005/8/layout/list1"/>
    <dgm:cxn modelId="{F3633625-64F3-4627-9BF8-F0CBE76E5F0A}" type="presParOf" srcId="{39A76206-0392-4624-868B-72CC09A79B52}" destId="{BB5C148B-F779-45D7-8CF8-AE9BE39E22FB}" srcOrd="5" destOrd="0" presId="urn:microsoft.com/office/officeart/2005/8/layout/list1"/>
    <dgm:cxn modelId="{21ECEEE3-3887-4CB7-9ED8-F7ACB80C6716}" type="presParOf" srcId="{39A76206-0392-4624-868B-72CC09A79B52}" destId="{A6CECF4F-87FF-49E1-AAC4-94CA6B0A580F}" srcOrd="6" destOrd="0" presId="urn:microsoft.com/office/officeart/2005/8/layout/list1"/>
    <dgm:cxn modelId="{C5D113E7-A7DB-4D15-A53C-E93C0E27C917}" type="presParOf" srcId="{39A76206-0392-4624-868B-72CC09A79B52}" destId="{A6AB0BD2-8109-48EA-9B53-65DDA11FF8A9}" srcOrd="7" destOrd="0" presId="urn:microsoft.com/office/officeart/2005/8/layout/list1"/>
    <dgm:cxn modelId="{1C5B239C-0D77-49BE-9237-0AC3B1D8B768}" type="presParOf" srcId="{39A76206-0392-4624-868B-72CC09A79B52}" destId="{BFCAD8BE-96D2-4495-B5D4-72B32373CDE0}" srcOrd="8" destOrd="0" presId="urn:microsoft.com/office/officeart/2005/8/layout/list1"/>
    <dgm:cxn modelId="{0C4D13EB-677C-401B-861C-54CA8ACE381C}" type="presParOf" srcId="{BFCAD8BE-96D2-4495-B5D4-72B32373CDE0}" destId="{6F504B04-B95F-4498-B0D0-83950AF202A9}" srcOrd="0" destOrd="0" presId="urn:microsoft.com/office/officeart/2005/8/layout/list1"/>
    <dgm:cxn modelId="{37AB30E5-F0E7-4815-B435-76D2FA16AE57}" type="presParOf" srcId="{BFCAD8BE-96D2-4495-B5D4-72B32373CDE0}" destId="{7DD70692-7B42-4E29-8090-28E725C5093C}" srcOrd="1" destOrd="0" presId="urn:microsoft.com/office/officeart/2005/8/layout/list1"/>
    <dgm:cxn modelId="{5FA31CEF-0DCE-4D86-ADB3-7AA5696CBBC6}" type="presParOf" srcId="{39A76206-0392-4624-868B-72CC09A79B52}" destId="{93E90ECA-41BB-4BC6-A94A-810F66F3925E}" srcOrd="9" destOrd="0" presId="urn:microsoft.com/office/officeart/2005/8/layout/list1"/>
    <dgm:cxn modelId="{DBD7E8A0-37A4-4A73-9A34-A0F9847C494F}" type="presParOf" srcId="{39A76206-0392-4624-868B-72CC09A79B52}" destId="{934ACF3A-0EE2-47DA-898C-5247A10B2ED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1D5A85-C0E4-4428-A211-AB6B2339781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2E377247-59F8-4796-AD2A-2E714DD52310}">
      <dgm:prSet phldrT="[Text]"/>
      <dgm:spPr/>
      <dgm:t>
        <a:bodyPr/>
        <a:lstStyle/>
        <a:p>
          <a:r>
            <a:rPr lang="en-US" dirty="0" smtClean="0"/>
            <a:t>PHYSIOLOGICAL NEEDS</a:t>
          </a:r>
          <a:endParaRPr lang="en-IN" dirty="0"/>
        </a:p>
      </dgm:t>
    </dgm:pt>
    <dgm:pt modelId="{1D799D14-CF1B-4D80-9A2C-E89D9857587B}" type="parTrans" cxnId="{60972ABD-9FD9-46D0-828B-B951FE374669}">
      <dgm:prSet/>
      <dgm:spPr/>
    </dgm:pt>
    <dgm:pt modelId="{DA2EA844-4292-43D1-B6C2-E0F21324DFE4}" type="sibTrans" cxnId="{60972ABD-9FD9-46D0-828B-B951FE374669}">
      <dgm:prSet/>
      <dgm:spPr/>
    </dgm:pt>
    <dgm:pt modelId="{24387108-B714-4356-9752-E49B0C3CC11B}">
      <dgm:prSet phldrT="[Text]"/>
      <dgm:spPr/>
      <dgm:t>
        <a:bodyPr/>
        <a:lstStyle/>
        <a:p>
          <a:r>
            <a:rPr lang="en-US" dirty="0" smtClean="0"/>
            <a:t>SECURITY NEEDS</a:t>
          </a:r>
          <a:endParaRPr lang="en-IN" dirty="0"/>
        </a:p>
      </dgm:t>
    </dgm:pt>
    <dgm:pt modelId="{CE08AC23-F019-4541-BB81-991A16B19E66}" type="parTrans" cxnId="{4CC29486-17E5-42F2-BD1B-10F273D62E67}">
      <dgm:prSet/>
      <dgm:spPr/>
    </dgm:pt>
    <dgm:pt modelId="{AFBBBE22-5049-47D9-8A75-3693358CEF2A}" type="sibTrans" cxnId="{4CC29486-17E5-42F2-BD1B-10F273D62E67}">
      <dgm:prSet/>
      <dgm:spPr/>
    </dgm:pt>
    <dgm:pt modelId="{E528837E-7EFB-4AF1-B4C5-2881430A4729}">
      <dgm:prSet phldrT="[Text]"/>
      <dgm:spPr/>
      <dgm:t>
        <a:bodyPr/>
        <a:lstStyle/>
        <a:p>
          <a:r>
            <a:rPr lang="en-US" dirty="0" smtClean="0"/>
            <a:t>NEED FOR LOVE &amp; BELONGINGNESS</a:t>
          </a:r>
          <a:endParaRPr lang="en-IN" dirty="0"/>
        </a:p>
      </dgm:t>
    </dgm:pt>
    <dgm:pt modelId="{E686A278-C6AC-4221-8475-4FB49FF116E5}" type="parTrans" cxnId="{A25F386B-4E02-4F78-B29D-DE44EBDBACD3}">
      <dgm:prSet/>
      <dgm:spPr/>
    </dgm:pt>
    <dgm:pt modelId="{F1FEC2EF-926A-4BF5-9D1A-B1AE40442AB4}" type="sibTrans" cxnId="{A25F386B-4E02-4F78-B29D-DE44EBDBACD3}">
      <dgm:prSet/>
      <dgm:spPr/>
    </dgm:pt>
    <dgm:pt modelId="{DC33BADC-1888-462D-ACD3-8C4D429B88C9}">
      <dgm:prSet/>
      <dgm:spPr/>
      <dgm:t>
        <a:bodyPr/>
        <a:lstStyle/>
        <a:p>
          <a:r>
            <a:rPr lang="en-US" dirty="0" smtClean="0"/>
            <a:t>ESTEEM NEEDS</a:t>
          </a:r>
          <a:endParaRPr lang="en-IN" dirty="0"/>
        </a:p>
      </dgm:t>
    </dgm:pt>
    <dgm:pt modelId="{65BE0127-2962-428F-8D2D-098FBACBF1ED}" type="parTrans" cxnId="{C3E94A51-E5ED-43A3-9233-C8CDFCFC49E7}">
      <dgm:prSet/>
      <dgm:spPr/>
    </dgm:pt>
    <dgm:pt modelId="{A6CC8E06-07DD-48ED-B931-A12674BA7ABB}" type="sibTrans" cxnId="{C3E94A51-E5ED-43A3-9233-C8CDFCFC49E7}">
      <dgm:prSet/>
      <dgm:spPr/>
    </dgm:pt>
    <dgm:pt modelId="{1E490175-CBF9-448F-9BEC-C411ECAC50EE}">
      <dgm:prSet/>
      <dgm:spPr/>
      <dgm:t>
        <a:bodyPr/>
        <a:lstStyle/>
        <a:p>
          <a:r>
            <a:rPr lang="en-US" dirty="0" smtClean="0"/>
            <a:t>SELF ACTUALISATION NEEDS</a:t>
          </a:r>
          <a:endParaRPr lang="en-IN" dirty="0"/>
        </a:p>
      </dgm:t>
    </dgm:pt>
    <dgm:pt modelId="{B0A41AC7-E27A-42F1-B63A-1C1DC1EC2890}" type="parTrans" cxnId="{52164FF9-5BE4-472F-9293-E2C72F21A7F0}">
      <dgm:prSet/>
      <dgm:spPr/>
    </dgm:pt>
    <dgm:pt modelId="{B456EDA7-0C26-4D2B-890E-70D99DABAD05}" type="sibTrans" cxnId="{52164FF9-5BE4-472F-9293-E2C72F21A7F0}">
      <dgm:prSet/>
      <dgm:spPr/>
    </dgm:pt>
    <dgm:pt modelId="{0933BDB7-E7F1-4844-B557-D0C6FAF80DD0}" type="pres">
      <dgm:prSet presAssocID="{111D5A85-C0E4-4428-A211-AB6B23397818}" presName="compositeShape" presStyleCnt="0">
        <dgm:presLayoutVars>
          <dgm:dir/>
          <dgm:resizeHandles/>
        </dgm:presLayoutVars>
      </dgm:prSet>
      <dgm:spPr/>
    </dgm:pt>
    <dgm:pt modelId="{5F3C31C1-3F4D-44C6-9BBA-2485200660B6}" type="pres">
      <dgm:prSet presAssocID="{111D5A85-C0E4-4428-A211-AB6B23397818}" presName="pyramid" presStyleLbl="node1" presStyleIdx="0" presStyleCnt="1"/>
      <dgm:spPr/>
    </dgm:pt>
    <dgm:pt modelId="{F9E6EAFC-FD69-4CB5-A578-F1257973CA53}" type="pres">
      <dgm:prSet presAssocID="{111D5A85-C0E4-4428-A211-AB6B23397818}" presName="theList" presStyleCnt="0"/>
      <dgm:spPr/>
    </dgm:pt>
    <dgm:pt modelId="{CA5D228F-2829-41B2-AE23-F0254348C2D4}" type="pres">
      <dgm:prSet presAssocID="{2E377247-59F8-4796-AD2A-2E714DD52310}" presName="aNode" presStyleLbl="fgAcc1" presStyleIdx="0" presStyleCnt="5">
        <dgm:presLayoutVars>
          <dgm:bulletEnabled val="1"/>
        </dgm:presLayoutVars>
      </dgm:prSet>
      <dgm:spPr/>
    </dgm:pt>
    <dgm:pt modelId="{DE494CA7-985A-424E-B071-47638B94048E}" type="pres">
      <dgm:prSet presAssocID="{2E377247-59F8-4796-AD2A-2E714DD52310}" presName="aSpace" presStyleCnt="0"/>
      <dgm:spPr/>
    </dgm:pt>
    <dgm:pt modelId="{AFB54C89-BAD0-41F5-912A-2FD3A51946D6}" type="pres">
      <dgm:prSet presAssocID="{24387108-B714-4356-9752-E49B0C3CC11B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3EE6A90-FE6B-49D8-AB4F-5514E0194B12}" type="pres">
      <dgm:prSet presAssocID="{24387108-B714-4356-9752-E49B0C3CC11B}" presName="aSpace" presStyleCnt="0"/>
      <dgm:spPr/>
    </dgm:pt>
    <dgm:pt modelId="{C94EC258-2B2D-40B4-8FEB-F09442D8B3C8}" type="pres">
      <dgm:prSet presAssocID="{E528837E-7EFB-4AF1-B4C5-2881430A4729}" presName="aNode" presStyleLbl="fgAcc1" presStyleIdx="2" presStyleCnt="5">
        <dgm:presLayoutVars>
          <dgm:bulletEnabled val="1"/>
        </dgm:presLayoutVars>
      </dgm:prSet>
      <dgm:spPr/>
    </dgm:pt>
    <dgm:pt modelId="{8E17DC6C-0CCA-4F89-BBFD-A9DB38ACBDB4}" type="pres">
      <dgm:prSet presAssocID="{E528837E-7EFB-4AF1-B4C5-2881430A4729}" presName="aSpace" presStyleCnt="0"/>
      <dgm:spPr/>
    </dgm:pt>
    <dgm:pt modelId="{4141DBB0-A06D-461B-869B-6755588EF3CA}" type="pres">
      <dgm:prSet presAssocID="{DC33BADC-1888-462D-ACD3-8C4D429B88C9}" presName="aNode" presStyleLbl="fgAcc1" presStyleIdx="3" presStyleCnt="5">
        <dgm:presLayoutVars>
          <dgm:bulletEnabled val="1"/>
        </dgm:presLayoutVars>
      </dgm:prSet>
      <dgm:spPr/>
    </dgm:pt>
    <dgm:pt modelId="{B3ACB447-8AF4-4498-A660-5021D1E423A5}" type="pres">
      <dgm:prSet presAssocID="{DC33BADC-1888-462D-ACD3-8C4D429B88C9}" presName="aSpace" presStyleCnt="0"/>
      <dgm:spPr/>
    </dgm:pt>
    <dgm:pt modelId="{4D8A9BA7-DE70-4F25-8919-5D7EA0B0EB67}" type="pres">
      <dgm:prSet presAssocID="{1E490175-CBF9-448F-9BEC-C411ECAC50EE}" presName="aNode" presStyleLbl="fgAcc1" presStyleIdx="4" presStyleCnt="5">
        <dgm:presLayoutVars>
          <dgm:bulletEnabled val="1"/>
        </dgm:presLayoutVars>
      </dgm:prSet>
      <dgm:spPr/>
    </dgm:pt>
    <dgm:pt modelId="{8886E68C-8041-46D8-85FA-316176EC3A95}" type="pres">
      <dgm:prSet presAssocID="{1E490175-CBF9-448F-9BEC-C411ECAC50EE}" presName="aSpace" presStyleCnt="0"/>
      <dgm:spPr/>
    </dgm:pt>
  </dgm:ptLst>
  <dgm:cxnLst>
    <dgm:cxn modelId="{52164FF9-5BE4-472F-9293-E2C72F21A7F0}" srcId="{111D5A85-C0E4-4428-A211-AB6B23397818}" destId="{1E490175-CBF9-448F-9BEC-C411ECAC50EE}" srcOrd="4" destOrd="0" parTransId="{B0A41AC7-E27A-42F1-B63A-1C1DC1EC2890}" sibTransId="{B456EDA7-0C26-4D2B-890E-70D99DABAD05}"/>
    <dgm:cxn modelId="{AAC6EDE9-AE4F-48C3-9923-D8887E179400}" type="presOf" srcId="{1E490175-CBF9-448F-9BEC-C411ECAC50EE}" destId="{4D8A9BA7-DE70-4F25-8919-5D7EA0B0EB67}" srcOrd="0" destOrd="0" presId="urn:microsoft.com/office/officeart/2005/8/layout/pyramid2"/>
    <dgm:cxn modelId="{4CC29486-17E5-42F2-BD1B-10F273D62E67}" srcId="{111D5A85-C0E4-4428-A211-AB6B23397818}" destId="{24387108-B714-4356-9752-E49B0C3CC11B}" srcOrd="1" destOrd="0" parTransId="{CE08AC23-F019-4541-BB81-991A16B19E66}" sibTransId="{AFBBBE22-5049-47D9-8A75-3693358CEF2A}"/>
    <dgm:cxn modelId="{C3E94A51-E5ED-43A3-9233-C8CDFCFC49E7}" srcId="{111D5A85-C0E4-4428-A211-AB6B23397818}" destId="{DC33BADC-1888-462D-ACD3-8C4D429B88C9}" srcOrd="3" destOrd="0" parTransId="{65BE0127-2962-428F-8D2D-098FBACBF1ED}" sibTransId="{A6CC8E06-07DD-48ED-B931-A12674BA7ABB}"/>
    <dgm:cxn modelId="{A25F386B-4E02-4F78-B29D-DE44EBDBACD3}" srcId="{111D5A85-C0E4-4428-A211-AB6B23397818}" destId="{E528837E-7EFB-4AF1-B4C5-2881430A4729}" srcOrd="2" destOrd="0" parTransId="{E686A278-C6AC-4221-8475-4FB49FF116E5}" sibTransId="{F1FEC2EF-926A-4BF5-9D1A-B1AE40442AB4}"/>
    <dgm:cxn modelId="{60972ABD-9FD9-46D0-828B-B951FE374669}" srcId="{111D5A85-C0E4-4428-A211-AB6B23397818}" destId="{2E377247-59F8-4796-AD2A-2E714DD52310}" srcOrd="0" destOrd="0" parTransId="{1D799D14-CF1B-4D80-9A2C-E89D9857587B}" sibTransId="{DA2EA844-4292-43D1-B6C2-E0F21324DFE4}"/>
    <dgm:cxn modelId="{3896FEE8-14D6-4CBC-8844-90DC4B865C4E}" type="presOf" srcId="{DC33BADC-1888-462D-ACD3-8C4D429B88C9}" destId="{4141DBB0-A06D-461B-869B-6755588EF3CA}" srcOrd="0" destOrd="0" presId="urn:microsoft.com/office/officeart/2005/8/layout/pyramid2"/>
    <dgm:cxn modelId="{F645EEFC-8E0C-475C-BCC4-E604C9DF8BA0}" type="presOf" srcId="{E528837E-7EFB-4AF1-B4C5-2881430A4729}" destId="{C94EC258-2B2D-40B4-8FEB-F09442D8B3C8}" srcOrd="0" destOrd="0" presId="urn:microsoft.com/office/officeart/2005/8/layout/pyramid2"/>
    <dgm:cxn modelId="{EFDB823B-422F-4476-BFA7-71559EA97418}" type="presOf" srcId="{111D5A85-C0E4-4428-A211-AB6B23397818}" destId="{0933BDB7-E7F1-4844-B557-D0C6FAF80DD0}" srcOrd="0" destOrd="0" presId="urn:microsoft.com/office/officeart/2005/8/layout/pyramid2"/>
    <dgm:cxn modelId="{AEA54309-6A8F-4DE7-9985-7089929F6FFD}" type="presOf" srcId="{2E377247-59F8-4796-AD2A-2E714DD52310}" destId="{CA5D228F-2829-41B2-AE23-F0254348C2D4}" srcOrd="0" destOrd="0" presId="urn:microsoft.com/office/officeart/2005/8/layout/pyramid2"/>
    <dgm:cxn modelId="{601826B6-5FCD-4E49-B53A-5E545019676C}" type="presOf" srcId="{24387108-B714-4356-9752-E49B0C3CC11B}" destId="{AFB54C89-BAD0-41F5-912A-2FD3A51946D6}" srcOrd="0" destOrd="0" presId="urn:microsoft.com/office/officeart/2005/8/layout/pyramid2"/>
    <dgm:cxn modelId="{E532C7AD-06E7-4EDC-BBD3-583558146444}" type="presParOf" srcId="{0933BDB7-E7F1-4844-B557-D0C6FAF80DD0}" destId="{5F3C31C1-3F4D-44C6-9BBA-2485200660B6}" srcOrd="0" destOrd="0" presId="urn:microsoft.com/office/officeart/2005/8/layout/pyramid2"/>
    <dgm:cxn modelId="{6A16B7BE-1B93-4C4D-91B0-9543352D591C}" type="presParOf" srcId="{0933BDB7-E7F1-4844-B557-D0C6FAF80DD0}" destId="{F9E6EAFC-FD69-4CB5-A578-F1257973CA53}" srcOrd="1" destOrd="0" presId="urn:microsoft.com/office/officeart/2005/8/layout/pyramid2"/>
    <dgm:cxn modelId="{48CE1EE5-E404-4BDE-88D1-98D57AF59E93}" type="presParOf" srcId="{F9E6EAFC-FD69-4CB5-A578-F1257973CA53}" destId="{CA5D228F-2829-41B2-AE23-F0254348C2D4}" srcOrd="0" destOrd="0" presId="urn:microsoft.com/office/officeart/2005/8/layout/pyramid2"/>
    <dgm:cxn modelId="{FE761862-DD49-431F-B5D0-0F97B36CBBEA}" type="presParOf" srcId="{F9E6EAFC-FD69-4CB5-A578-F1257973CA53}" destId="{DE494CA7-985A-424E-B071-47638B94048E}" srcOrd="1" destOrd="0" presId="urn:microsoft.com/office/officeart/2005/8/layout/pyramid2"/>
    <dgm:cxn modelId="{4D56C9E3-19D1-4141-B25E-20EE2DF00FA2}" type="presParOf" srcId="{F9E6EAFC-FD69-4CB5-A578-F1257973CA53}" destId="{AFB54C89-BAD0-41F5-912A-2FD3A51946D6}" srcOrd="2" destOrd="0" presId="urn:microsoft.com/office/officeart/2005/8/layout/pyramid2"/>
    <dgm:cxn modelId="{D4645B93-4A39-4A5F-9DE9-1EFEC24F57E3}" type="presParOf" srcId="{F9E6EAFC-FD69-4CB5-A578-F1257973CA53}" destId="{B3EE6A90-FE6B-49D8-AB4F-5514E0194B12}" srcOrd="3" destOrd="0" presId="urn:microsoft.com/office/officeart/2005/8/layout/pyramid2"/>
    <dgm:cxn modelId="{29E42978-7B68-41BD-B2F7-7DBB229FA3D3}" type="presParOf" srcId="{F9E6EAFC-FD69-4CB5-A578-F1257973CA53}" destId="{C94EC258-2B2D-40B4-8FEB-F09442D8B3C8}" srcOrd="4" destOrd="0" presId="urn:microsoft.com/office/officeart/2005/8/layout/pyramid2"/>
    <dgm:cxn modelId="{05FA2473-E554-4557-9257-2B0EBE2BC98E}" type="presParOf" srcId="{F9E6EAFC-FD69-4CB5-A578-F1257973CA53}" destId="{8E17DC6C-0CCA-4F89-BBFD-A9DB38ACBDB4}" srcOrd="5" destOrd="0" presId="urn:microsoft.com/office/officeart/2005/8/layout/pyramid2"/>
    <dgm:cxn modelId="{DDFFABFB-FCAE-4A83-8E4C-1CA20CDACA60}" type="presParOf" srcId="{F9E6EAFC-FD69-4CB5-A578-F1257973CA53}" destId="{4141DBB0-A06D-461B-869B-6755588EF3CA}" srcOrd="6" destOrd="0" presId="urn:microsoft.com/office/officeart/2005/8/layout/pyramid2"/>
    <dgm:cxn modelId="{6B505035-A69D-465E-82C9-29071D28789E}" type="presParOf" srcId="{F9E6EAFC-FD69-4CB5-A578-F1257973CA53}" destId="{B3ACB447-8AF4-4498-A660-5021D1E423A5}" srcOrd="7" destOrd="0" presId="urn:microsoft.com/office/officeart/2005/8/layout/pyramid2"/>
    <dgm:cxn modelId="{E5BE15C5-6B26-4BC4-8C7A-2EDC8A18AAD6}" type="presParOf" srcId="{F9E6EAFC-FD69-4CB5-A578-F1257973CA53}" destId="{4D8A9BA7-DE70-4F25-8919-5D7EA0B0EB67}" srcOrd="8" destOrd="0" presId="urn:microsoft.com/office/officeart/2005/8/layout/pyramid2"/>
    <dgm:cxn modelId="{E084DA61-9075-45C9-A22D-AFA727FABF33}" type="presParOf" srcId="{F9E6EAFC-FD69-4CB5-A578-F1257973CA53}" destId="{8886E68C-8041-46D8-85FA-316176EC3A95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457776-C1A3-49D2-8719-CF7A47B0D708}">
      <dsp:nvSpPr>
        <dsp:cNvPr id="0" name=""/>
        <dsp:cNvSpPr/>
      </dsp:nvSpPr>
      <dsp:spPr>
        <a:xfrm>
          <a:off x="0" y="846740"/>
          <a:ext cx="82296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5587E6-7622-4B46-8616-AB975F14ADAF}">
      <dsp:nvSpPr>
        <dsp:cNvPr id="0" name=""/>
        <dsp:cNvSpPr/>
      </dsp:nvSpPr>
      <dsp:spPr>
        <a:xfrm>
          <a:off x="411480" y="433460"/>
          <a:ext cx="576072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800" kern="1200" dirty="0" smtClean="0"/>
            <a:t>The ability to buy something,</a:t>
          </a:r>
          <a:endParaRPr lang="en-IN" sz="2800" kern="1200" dirty="0"/>
        </a:p>
      </dsp:txBody>
      <dsp:txXfrm>
        <a:off x="411480" y="433460"/>
        <a:ext cx="5760720" cy="826560"/>
      </dsp:txXfrm>
    </dsp:sp>
    <dsp:sp modelId="{A6CECF4F-87FF-49E1-AAC4-94CA6B0A580F}">
      <dsp:nvSpPr>
        <dsp:cNvPr id="0" name=""/>
        <dsp:cNvSpPr/>
      </dsp:nvSpPr>
      <dsp:spPr>
        <a:xfrm>
          <a:off x="0" y="2116821"/>
          <a:ext cx="82296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DF06B2-7E72-45B3-85DB-1E4F982A8DE1}">
      <dsp:nvSpPr>
        <dsp:cNvPr id="0" name=""/>
        <dsp:cNvSpPr/>
      </dsp:nvSpPr>
      <dsp:spPr>
        <a:xfrm>
          <a:off x="411480" y="1703540"/>
          <a:ext cx="576072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800" kern="1200" dirty="0" smtClean="0"/>
            <a:t>The opportunity to buy it </a:t>
          </a:r>
          <a:endParaRPr lang="en-IN" sz="2800" kern="1200" dirty="0"/>
        </a:p>
      </dsp:txBody>
      <dsp:txXfrm>
        <a:off x="411480" y="1703540"/>
        <a:ext cx="5760720" cy="826560"/>
      </dsp:txXfrm>
    </dsp:sp>
    <dsp:sp modelId="{934ACF3A-0EE2-47DA-898C-5247A10B2EDA}">
      <dsp:nvSpPr>
        <dsp:cNvPr id="0" name=""/>
        <dsp:cNvSpPr/>
      </dsp:nvSpPr>
      <dsp:spPr>
        <a:xfrm>
          <a:off x="0" y="3386900"/>
          <a:ext cx="82296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D70692-7B42-4E29-8090-28E725C5093C}">
      <dsp:nvSpPr>
        <dsp:cNvPr id="0" name=""/>
        <dsp:cNvSpPr/>
      </dsp:nvSpPr>
      <dsp:spPr>
        <a:xfrm>
          <a:off x="411480" y="2973621"/>
          <a:ext cx="576072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800" kern="1200" dirty="0" smtClean="0"/>
            <a:t>The motivation </a:t>
          </a:r>
          <a:endParaRPr lang="en-IN" sz="2800" kern="1200" dirty="0"/>
        </a:p>
      </dsp:txBody>
      <dsp:txXfrm>
        <a:off x="411480" y="2973621"/>
        <a:ext cx="5760720" cy="8265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3C31C1-3F4D-44C6-9BBA-2485200660B6}">
      <dsp:nvSpPr>
        <dsp:cNvPr id="0" name=""/>
        <dsp:cNvSpPr/>
      </dsp:nvSpPr>
      <dsp:spPr>
        <a:xfrm>
          <a:off x="1512371" y="0"/>
          <a:ext cx="4525962" cy="452596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5D228F-2829-41B2-AE23-F0254348C2D4}">
      <dsp:nvSpPr>
        <dsp:cNvPr id="0" name=""/>
        <dsp:cNvSpPr/>
      </dsp:nvSpPr>
      <dsp:spPr>
        <a:xfrm>
          <a:off x="3775352" y="453038"/>
          <a:ext cx="2941875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PHYSIOLOGICAL NEEDS</a:t>
          </a:r>
          <a:endParaRPr lang="en-IN" sz="1300" kern="1200" dirty="0"/>
        </a:p>
      </dsp:txBody>
      <dsp:txXfrm>
        <a:off x="3775352" y="453038"/>
        <a:ext cx="2941875" cy="643535"/>
      </dsp:txXfrm>
    </dsp:sp>
    <dsp:sp modelId="{AFB54C89-BAD0-41F5-912A-2FD3A51946D6}">
      <dsp:nvSpPr>
        <dsp:cNvPr id="0" name=""/>
        <dsp:cNvSpPr/>
      </dsp:nvSpPr>
      <dsp:spPr>
        <a:xfrm>
          <a:off x="3775352" y="1177015"/>
          <a:ext cx="2941875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SECURITY NEEDS</a:t>
          </a:r>
          <a:endParaRPr lang="en-IN" sz="1300" kern="1200" dirty="0"/>
        </a:p>
      </dsp:txBody>
      <dsp:txXfrm>
        <a:off x="3775352" y="1177015"/>
        <a:ext cx="2941875" cy="643535"/>
      </dsp:txXfrm>
    </dsp:sp>
    <dsp:sp modelId="{C94EC258-2B2D-40B4-8FEB-F09442D8B3C8}">
      <dsp:nvSpPr>
        <dsp:cNvPr id="0" name=""/>
        <dsp:cNvSpPr/>
      </dsp:nvSpPr>
      <dsp:spPr>
        <a:xfrm>
          <a:off x="3775352" y="1900992"/>
          <a:ext cx="2941875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NEED FOR LOVE &amp; BELONGINGNESS</a:t>
          </a:r>
          <a:endParaRPr lang="en-IN" sz="1300" kern="1200" dirty="0"/>
        </a:p>
      </dsp:txBody>
      <dsp:txXfrm>
        <a:off x="3775352" y="1900992"/>
        <a:ext cx="2941875" cy="643535"/>
      </dsp:txXfrm>
    </dsp:sp>
    <dsp:sp modelId="{4141DBB0-A06D-461B-869B-6755588EF3CA}">
      <dsp:nvSpPr>
        <dsp:cNvPr id="0" name=""/>
        <dsp:cNvSpPr/>
      </dsp:nvSpPr>
      <dsp:spPr>
        <a:xfrm>
          <a:off x="3775352" y="2624969"/>
          <a:ext cx="2941875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ESTEEM NEEDS</a:t>
          </a:r>
          <a:endParaRPr lang="en-IN" sz="1300" kern="1200" dirty="0"/>
        </a:p>
      </dsp:txBody>
      <dsp:txXfrm>
        <a:off x="3775352" y="2624969"/>
        <a:ext cx="2941875" cy="643535"/>
      </dsp:txXfrm>
    </dsp:sp>
    <dsp:sp modelId="{4D8A9BA7-DE70-4F25-8919-5D7EA0B0EB67}">
      <dsp:nvSpPr>
        <dsp:cNvPr id="0" name=""/>
        <dsp:cNvSpPr/>
      </dsp:nvSpPr>
      <dsp:spPr>
        <a:xfrm>
          <a:off x="3775352" y="3348946"/>
          <a:ext cx="2941875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SELF ACTUALISATION NEEDS</a:t>
          </a:r>
          <a:endParaRPr lang="en-IN" sz="1300" kern="1200" dirty="0"/>
        </a:p>
      </dsp:txBody>
      <dsp:txXfrm>
        <a:off x="3775352" y="3348946"/>
        <a:ext cx="2941875" cy="643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rarticlelibrary.com/wp-content/uploads/2015/08/clip_image00222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CONSUMER NEEDS AND MOTIVATION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 smtClean="0"/>
              <a:t>Presented by</a:t>
            </a:r>
          </a:p>
          <a:p>
            <a:r>
              <a:rPr lang="en-US" b="1" dirty="0" smtClean="0"/>
              <a:t>Dr. </a:t>
            </a:r>
            <a:r>
              <a:rPr lang="en-US" b="1" dirty="0" err="1" smtClean="0"/>
              <a:t>Anubha</a:t>
            </a:r>
            <a:r>
              <a:rPr lang="en-US" b="1" dirty="0" smtClean="0"/>
              <a:t> Gupta</a:t>
            </a:r>
          </a:p>
          <a:p>
            <a:r>
              <a:rPr lang="en-US" b="1" dirty="0" smtClean="0"/>
              <a:t>Faculty , S.S. in Commerce </a:t>
            </a:r>
            <a:r>
              <a:rPr lang="en-US" b="1" dirty="0" err="1" smtClean="0"/>
              <a:t>Vikram</a:t>
            </a:r>
            <a:r>
              <a:rPr lang="en-US" b="1" dirty="0" smtClean="0"/>
              <a:t> University</a:t>
            </a:r>
          </a:p>
          <a:p>
            <a:r>
              <a:rPr lang="en-US" b="1" dirty="0" smtClean="0"/>
              <a:t>Useful for BBA(H)/B.COM(H)/M.COM and allied subject</a:t>
            </a:r>
            <a:endParaRPr lang="en-IN" b="1" dirty="0" smtClean="0"/>
          </a:p>
          <a:p>
            <a:r>
              <a:rPr lang="en-US" b="1" dirty="0" smtClean="0"/>
              <a:t> </a:t>
            </a:r>
            <a:endParaRPr lang="en-IN" b="1" dirty="0" smtClean="0"/>
          </a:p>
          <a:p>
            <a:endParaRPr lang="en-IN" b="1" dirty="0" smtClean="0"/>
          </a:p>
          <a:p>
            <a:endParaRPr lang="en-IN" b="1" dirty="0" smtClean="0"/>
          </a:p>
          <a:p>
            <a:endParaRPr lang="en-IN" b="1" dirty="0" smtClean="0"/>
          </a:p>
          <a:p>
            <a:endParaRPr lang="en-IN" b="1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 motive may be defined as a drive or an urge for which an individual seeks satisfaction. It becomes a buying motive when the individual seeks satisfaction through the purchase of something.” ……..</a:t>
            </a:r>
            <a:r>
              <a:rPr lang="en-US" dirty="0" smtClean="0"/>
              <a:t>W</a:t>
            </a:r>
            <a:r>
              <a:rPr lang="en-US" dirty="0" smtClean="0"/>
              <a:t>.J. Stanton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Motives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, psychological and sociological motives</a:t>
            </a:r>
          </a:p>
          <a:p>
            <a:r>
              <a:rPr lang="en-US" dirty="0" smtClean="0"/>
              <a:t>Acquired or inherent motives</a:t>
            </a:r>
          </a:p>
          <a:p>
            <a:r>
              <a:rPr lang="en-US" dirty="0" smtClean="0"/>
              <a:t>Product &amp; patronage motives</a:t>
            </a:r>
          </a:p>
          <a:p>
            <a:r>
              <a:rPr lang="en-US" dirty="0" smtClean="0"/>
              <a:t>Primary &amp; selective motives</a:t>
            </a:r>
          </a:p>
          <a:p>
            <a:r>
              <a:rPr lang="en-US" dirty="0" smtClean="0"/>
              <a:t>Conscious &amp; Dormant motives</a:t>
            </a:r>
          </a:p>
          <a:p>
            <a:r>
              <a:rPr lang="en-US" dirty="0" smtClean="0"/>
              <a:t>Rational &amp; Emotional motives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Motives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Needs are never fully </a:t>
            </a:r>
            <a:r>
              <a:rPr lang="en-IN" dirty="0" smtClean="0"/>
              <a:t>satisfied.</a:t>
            </a:r>
          </a:p>
          <a:p>
            <a:r>
              <a:rPr lang="en-IN" dirty="0" smtClean="0"/>
              <a:t>Success and failure influence </a:t>
            </a:r>
            <a:r>
              <a:rPr lang="en-IN" dirty="0" smtClean="0"/>
              <a:t>goals.</a:t>
            </a:r>
          </a:p>
          <a:p>
            <a:r>
              <a:rPr lang="en-IN" dirty="0" smtClean="0"/>
              <a:t>Needs and goals are constantly </a:t>
            </a:r>
            <a:r>
              <a:rPr lang="en-IN" dirty="0" smtClean="0"/>
              <a:t>changing.</a:t>
            </a:r>
          </a:p>
          <a:p>
            <a:r>
              <a:rPr lang="en-US" dirty="0" smtClean="0"/>
              <a:t>Consumer have multiple needs.</a:t>
            </a:r>
          </a:p>
          <a:p>
            <a:r>
              <a:rPr lang="en-US" dirty="0" smtClean="0"/>
              <a:t>Motives are difficult to infer from behavior.</a:t>
            </a:r>
          </a:p>
          <a:p>
            <a:r>
              <a:rPr lang="en-US" dirty="0" smtClean="0"/>
              <a:t>Motives can be aroused in many ways.</a:t>
            </a:r>
          </a:p>
          <a:p>
            <a:r>
              <a:rPr lang="en-US" dirty="0" smtClean="0"/>
              <a:t>Consumer are aware for their goals than their needs.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en-IN" b="1" dirty="0" smtClean="0"/>
              <a:t>Dynamic Nature of </a:t>
            </a:r>
            <a:r>
              <a:rPr lang="en-IN" b="1" dirty="0" smtClean="0"/>
              <a:t>Motivation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https://</a:t>
            </a:r>
            <a:r>
              <a:rPr lang="en-IN" dirty="0" smtClean="0"/>
              <a:t>www.yourarticlelibrary.com/consumer-behaviour</a:t>
            </a:r>
          </a:p>
          <a:p>
            <a:r>
              <a:rPr lang="en-IN" dirty="0" smtClean="0"/>
              <a:t>https://</a:t>
            </a:r>
            <a:r>
              <a:rPr lang="en-IN" dirty="0" smtClean="0"/>
              <a:t>www.dlmmarketing.com.au/motivation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Reference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        THANK YOU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Consumer behavior may be defined as the process whereby individuals decide whether , when, where ,how and from whom to purchase goods and services.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IN" b="1" dirty="0" smtClean="0">
                <a:hlinkClick r:id="rId2"/>
              </a:rPr>
              <a:t/>
            </a:r>
            <a:br>
              <a:rPr lang="en-IN" b="1" dirty="0" smtClean="0">
                <a:hlinkClick r:id="rId2"/>
              </a:rPr>
            </a:b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Consumer </a:t>
            </a:r>
            <a:r>
              <a:rPr lang="en-IN" dirty="0" smtClean="0"/>
              <a:t> Behaviour Is The Result Of </a:t>
            </a:r>
            <a:r>
              <a:rPr lang="en-IN" dirty="0" smtClean="0"/>
              <a:t>3 </a:t>
            </a:r>
            <a:r>
              <a:rPr lang="en-IN" dirty="0" smtClean="0"/>
              <a:t>Factors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IN" dirty="0" smtClean="0"/>
              <a:t>A person is said to be motivated when his or her system is energized (aroused), made active and behaviour is directed towards a desired goal”.</a:t>
            </a:r>
          </a:p>
          <a:p>
            <a:r>
              <a:rPr lang="en-IN" dirty="0" smtClean="0"/>
              <a:t> </a:t>
            </a:r>
            <a:r>
              <a:rPr lang="en-IN" dirty="0" smtClean="0"/>
              <a:t>Motivation is the driving force within individuals that impels them to action. This driving force is produced by a state of uncomfortable tension, which exists as the result of an unfulfilled need.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en-US" dirty="0" smtClean="0"/>
              <a:t>otivation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We all have needs, wants and desires. The drive to reduce need-inducted tension results in behaviour that we anticipate will satisfy needs and thus bring a more comfortable state.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/>
              <a:t>A.PRIMAY</a:t>
            </a:r>
            <a:r>
              <a:rPr lang="en-IN" dirty="0" smtClean="0"/>
              <a:t> </a:t>
            </a:r>
            <a:r>
              <a:rPr lang="en-IN" b="1" dirty="0" smtClean="0"/>
              <a:t>NEEDS</a:t>
            </a:r>
            <a:r>
              <a:rPr lang="en-IN" dirty="0" smtClean="0"/>
              <a:t>:</a:t>
            </a:r>
            <a:r>
              <a:rPr lang="en-IN" dirty="0" smtClean="0"/>
              <a:t> which include food, water, air, shelter or sex, etc. </a:t>
            </a:r>
            <a:r>
              <a:rPr lang="en-IN" dirty="0" smtClean="0"/>
              <a:t>it is also called innate or physiological needs.</a:t>
            </a:r>
          </a:p>
          <a:p>
            <a:pPr>
              <a:buNone/>
            </a:pPr>
            <a:r>
              <a:rPr lang="en-IN" b="1" dirty="0" smtClean="0"/>
              <a:t>B.SECONDARY</a:t>
            </a:r>
            <a:r>
              <a:rPr lang="en-IN" dirty="0" smtClean="0"/>
              <a:t> </a:t>
            </a:r>
            <a:r>
              <a:rPr lang="en-IN" b="1" dirty="0" smtClean="0"/>
              <a:t>NEEDS</a:t>
            </a:r>
            <a:r>
              <a:rPr lang="en-IN" dirty="0" smtClean="0"/>
              <a:t>:</a:t>
            </a:r>
            <a:r>
              <a:rPr lang="en-IN" dirty="0" smtClean="0"/>
              <a:t> These may include need for power, for affection, for </a:t>
            </a:r>
            <a:r>
              <a:rPr lang="en-IN" dirty="0" smtClean="0"/>
              <a:t>prestige. It is also called acquired needs . We learn this needs from our </a:t>
            </a:r>
            <a:r>
              <a:rPr lang="en-IN" dirty="0" smtClean="0"/>
              <a:t> environment or culture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Needs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MASLOW’S HIERARCHY OF NEED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All behaviour is goal-orientated. Goals are the sought-after results of motivated behaviour. The form of direction that behaviour takes – the goal that is selected – is a result of thinking process and previous learning</a:t>
            </a:r>
            <a:r>
              <a:rPr lang="en-IN" dirty="0" smtClean="0"/>
              <a:t>.</a:t>
            </a:r>
          </a:p>
          <a:p>
            <a:r>
              <a:rPr lang="en-IN" dirty="0" smtClean="0"/>
              <a:t>The goals selected by individuals depend on their personal experiences, physi­cal capacity, goal’s accessibility in the physical and social environment and above all the individual’s cultural norms and values.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Generic </a:t>
            </a:r>
            <a:r>
              <a:rPr lang="en-IN" dirty="0" smtClean="0"/>
              <a:t>goals</a:t>
            </a:r>
          </a:p>
          <a:p>
            <a:r>
              <a:rPr lang="en-IN" dirty="0" smtClean="0"/>
              <a:t>Product specific </a:t>
            </a:r>
            <a:r>
              <a:rPr lang="en-IN" dirty="0" smtClean="0"/>
              <a:t>goals</a:t>
            </a:r>
          </a:p>
          <a:p>
            <a:r>
              <a:rPr lang="en-IN" dirty="0" smtClean="0"/>
              <a:t>Brand specific </a:t>
            </a:r>
            <a:r>
              <a:rPr lang="en-IN" dirty="0" smtClean="0"/>
              <a:t>goals</a:t>
            </a:r>
          </a:p>
          <a:p>
            <a:pPr fontAlgn="base"/>
            <a:r>
              <a:rPr lang="en-IN" i="1" dirty="0" smtClean="0"/>
              <a:t> </a:t>
            </a:r>
            <a:r>
              <a:rPr lang="en-IN" dirty="0" smtClean="0"/>
              <a:t>Store specific </a:t>
            </a:r>
            <a:r>
              <a:rPr lang="en-IN" dirty="0" smtClean="0"/>
              <a:t>goals</a:t>
            </a:r>
            <a:endParaRPr lang="en-IN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Goals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</TotalTime>
  <Words>473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CONSUMER NEEDS AND MOTIVATION</vt:lpstr>
      <vt:lpstr>Introduction</vt:lpstr>
      <vt:lpstr>Consumer  Behaviour Is The Result Of 3 Factors</vt:lpstr>
      <vt:lpstr>Motivation</vt:lpstr>
      <vt:lpstr>Needs</vt:lpstr>
      <vt:lpstr>Types of Needs</vt:lpstr>
      <vt:lpstr>MASLOW’S HIERARCHY OF NEED</vt:lpstr>
      <vt:lpstr>Goals</vt:lpstr>
      <vt:lpstr>Types of Goals</vt:lpstr>
      <vt:lpstr>Motives</vt:lpstr>
      <vt:lpstr>Types of Motives</vt:lpstr>
      <vt:lpstr>Dynamic Nature of Motivation</vt:lpstr>
      <vt:lpstr>Reference</vt:lpstr>
      <vt:lpstr>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NEEDS AND MOTIVATION</dc:title>
  <dc:creator>ANUBHA</dc:creator>
  <cp:lastModifiedBy>ANUBHA</cp:lastModifiedBy>
  <cp:revision>8</cp:revision>
  <dcterms:created xsi:type="dcterms:W3CDTF">2006-08-16T00:00:00Z</dcterms:created>
  <dcterms:modified xsi:type="dcterms:W3CDTF">2020-05-26T18:46:03Z</dcterms:modified>
</cp:coreProperties>
</file>