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6/2/2020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FUNCTIONS AND QUALITIES OF AN EXPORT MANAGER</a:t>
            </a:r>
            <a:endParaRPr lang="en-IN" dirty="0"/>
          </a:p>
        </p:txBody>
      </p:sp>
      <p:sp>
        <p:nvSpPr>
          <p:cNvPr id="3" name="Subtitle 2"/>
          <p:cNvSpPr>
            <a:spLocks noGrp="1"/>
          </p:cNvSpPr>
          <p:nvPr>
            <p:ph type="subTitle" idx="1"/>
          </p:nvPr>
        </p:nvSpPr>
        <p:spPr/>
        <p:txBody>
          <a:bodyPr>
            <a:normAutofit fontScale="85000" lnSpcReduction="20000"/>
          </a:bodyPr>
          <a:lstStyle/>
          <a:p>
            <a:r>
              <a:rPr lang="en-US" dirty="0" smtClean="0"/>
              <a:t>Presented by</a:t>
            </a:r>
          </a:p>
          <a:p>
            <a:r>
              <a:rPr lang="en-US" dirty="0" err="1" smtClean="0"/>
              <a:t>Dr.Anubha</a:t>
            </a:r>
            <a:r>
              <a:rPr lang="en-US" dirty="0" smtClean="0"/>
              <a:t> Gupta</a:t>
            </a:r>
          </a:p>
          <a:p>
            <a:r>
              <a:rPr lang="en-US" dirty="0" smtClean="0"/>
              <a:t>Faculty , S.S. in Commerce </a:t>
            </a:r>
            <a:r>
              <a:rPr lang="en-US" dirty="0" err="1" smtClean="0"/>
              <a:t>Vikram</a:t>
            </a:r>
            <a:r>
              <a:rPr lang="en-US" dirty="0" smtClean="0"/>
              <a:t> University</a:t>
            </a:r>
          </a:p>
          <a:p>
            <a:r>
              <a:rPr lang="en-US" dirty="0" smtClean="0"/>
              <a:t>Useful for BBA(H)/B.COM(H)/M.COM and allied subject</a:t>
            </a:r>
            <a:endParaRPr lang="en-IN" dirty="0" smtClean="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 Arrangements of  </a:t>
            </a:r>
            <a:r>
              <a:rPr lang="en-IN" dirty="0" smtClean="0"/>
              <a:t>Shipping</a:t>
            </a:r>
            <a:r>
              <a:rPr lang="en-IN" b="1" dirty="0" smtClean="0"/>
              <a:t> </a:t>
            </a:r>
            <a:endParaRPr lang="en-IN" dirty="0"/>
          </a:p>
        </p:txBody>
      </p:sp>
      <p:sp>
        <p:nvSpPr>
          <p:cNvPr id="3" name="Content Placeholder 2"/>
          <p:cNvSpPr>
            <a:spLocks noGrp="1"/>
          </p:cNvSpPr>
          <p:nvPr>
            <p:ph idx="1"/>
          </p:nvPr>
        </p:nvSpPr>
        <p:spPr/>
        <p:txBody>
          <a:bodyPr>
            <a:normAutofit/>
          </a:bodyPr>
          <a:lstStyle/>
          <a:p>
            <a:r>
              <a:rPr lang="en-IN" dirty="0" smtClean="0"/>
              <a:t>The </a:t>
            </a:r>
            <a:r>
              <a:rPr lang="en-IN" dirty="0" smtClean="0"/>
              <a:t>import-export manager oversees employees as they handle arrangements for freight shipments in a timely and cost-effective manner. She makes sure that staff members track freight movement and communicate any delays to the customer. The import-export manager also looks for opportunities to find lower cost carriers and faster shipping routes. </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Relationships</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export </a:t>
            </a:r>
            <a:r>
              <a:rPr lang="en-IN" dirty="0" smtClean="0"/>
              <a:t>managers maintain good working relationships with clients, vendors and government agency representatives. Have regular meetings with customers to develop goodwill and address issues. By talking with current and potential vendors such as trucking companies, shipping carriers and customs brokers, the manager can recommend renewing contracts or switching to companies that may provide better service or charge a lower price. </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Personnel </a:t>
            </a:r>
            <a:r>
              <a:rPr lang="en-IN" dirty="0" smtClean="0"/>
              <a:t>management</a:t>
            </a:r>
            <a:endParaRPr lang="en-IN" dirty="0"/>
          </a:p>
        </p:txBody>
      </p:sp>
      <p:sp>
        <p:nvSpPr>
          <p:cNvPr id="3" name="Content Placeholder 2"/>
          <p:cNvSpPr>
            <a:spLocks noGrp="1"/>
          </p:cNvSpPr>
          <p:nvPr>
            <p:ph idx="1"/>
          </p:nvPr>
        </p:nvSpPr>
        <p:spPr/>
        <p:txBody>
          <a:bodyPr/>
          <a:lstStyle/>
          <a:p>
            <a:r>
              <a:rPr lang="en-IN" b="1" dirty="0" smtClean="0"/>
              <a:t> </a:t>
            </a:r>
            <a:r>
              <a:rPr lang="en-IN" dirty="0" smtClean="0"/>
              <a:t>export </a:t>
            </a:r>
            <a:r>
              <a:rPr lang="en-IN" dirty="0" smtClean="0"/>
              <a:t>managers may help select and interview job applicants. They ensure that new hires receive adequate job training and work orientation. The manager also addresses problems with worker productivity or accuracy, and helps resolve conflicts between employees.</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Accounting Function</a:t>
            </a:r>
            <a:endParaRPr lang="en-IN" dirty="0"/>
          </a:p>
        </p:txBody>
      </p:sp>
      <p:sp>
        <p:nvSpPr>
          <p:cNvPr id="3" name="Content Placeholder 2"/>
          <p:cNvSpPr>
            <a:spLocks noGrp="1"/>
          </p:cNvSpPr>
          <p:nvPr>
            <p:ph idx="1"/>
          </p:nvPr>
        </p:nvSpPr>
        <p:spPr/>
        <p:txBody>
          <a:bodyPr/>
          <a:lstStyle/>
          <a:p>
            <a:r>
              <a:rPr lang="en-IN" dirty="0" smtClean="0"/>
              <a:t>Export </a:t>
            </a:r>
            <a:r>
              <a:rPr lang="en-IN" dirty="0" smtClean="0"/>
              <a:t>managers may keep track of invoices and prepare reports to expedite the billing process. They may also have to ensure that shipments are in compliance with the laws and regulations governing the export industry.</a:t>
            </a:r>
          </a:p>
          <a:p>
            <a:pPr>
              <a:buNone/>
            </a:pP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Middlemen </a:t>
            </a:r>
            <a:r>
              <a:rPr lang="en-IN" dirty="0" smtClean="0"/>
              <a:t>Function</a:t>
            </a:r>
            <a:endParaRPr lang="en-IN" dirty="0"/>
          </a:p>
        </p:txBody>
      </p:sp>
      <p:sp>
        <p:nvSpPr>
          <p:cNvPr id="3" name="Content Placeholder 2"/>
          <p:cNvSpPr>
            <a:spLocks noGrp="1"/>
          </p:cNvSpPr>
          <p:nvPr>
            <p:ph idx="1"/>
          </p:nvPr>
        </p:nvSpPr>
        <p:spPr/>
        <p:txBody>
          <a:bodyPr/>
          <a:lstStyle/>
          <a:p>
            <a:r>
              <a:rPr lang="en-IN" dirty="0" smtClean="0"/>
              <a:t> As </a:t>
            </a:r>
            <a:r>
              <a:rPr lang="en-IN" dirty="0" smtClean="0"/>
              <a:t>middlemen, export managers plan and coordinate the international shipment of goods. During the course of the day, they may negotiate with a variety of people, such as shippers, agents and vendors, and are expected to have excellent customer service skills in dealing with customers.</a:t>
            </a: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Qualities of </a:t>
            </a:r>
            <a:r>
              <a:rPr lang="en-US" dirty="0" smtClean="0"/>
              <a:t>E</a:t>
            </a:r>
            <a:r>
              <a:rPr lang="en-US" dirty="0" smtClean="0"/>
              <a:t>xport Manager</a:t>
            </a:r>
            <a:endParaRPr lang="en-IN" dirty="0"/>
          </a:p>
        </p:txBody>
      </p:sp>
      <p:sp>
        <p:nvSpPr>
          <p:cNvPr id="3" name="Content Placeholder 2"/>
          <p:cNvSpPr>
            <a:spLocks noGrp="1"/>
          </p:cNvSpPr>
          <p:nvPr>
            <p:ph idx="1"/>
          </p:nvPr>
        </p:nvSpPr>
        <p:spPr/>
        <p:txBody>
          <a:bodyPr>
            <a:normAutofit fontScale="55000" lnSpcReduction="20000"/>
          </a:bodyPr>
          <a:lstStyle/>
          <a:p>
            <a:pPr>
              <a:buNone/>
            </a:pPr>
            <a:r>
              <a:rPr lang="en-IN" dirty="0" smtClean="0"/>
              <a:t>1. Educated .</a:t>
            </a:r>
          </a:p>
          <a:p>
            <a:pPr>
              <a:buNone/>
            </a:pPr>
            <a:r>
              <a:rPr lang="en-IN" dirty="0" smtClean="0"/>
              <a:t>2.Good planer .</a:t>
            </a:r>
          </a:p>
          <a:p>
            <a:pPr>
              <a:buNone/>
            </a:pPr>
            <a:r>
              <a:rPr lang="en-IN" dirty="0" smtClean="0"/>
              <a:t>3.Good </a:t>
            </a:r>
            <a:r>
              <a:rPr lang="en-IN" dirty="0" smtClean="0"/>
              <a:t>understanding of sales and marketing </a:t>
            </a:r>
            <a:r>
              <a:rPr lang="en-IN" dirty="0" smtClean="0"/>
              <a:t>strategies.</a:t>
            </a:r>
          </a:p>
          <a:p>
            <a:pPr>
              <a:buNone/>
            </a:pPr>
            <a:r>
              <a:rPr lang="en-IN" dirty="0" smtClean="0"/>
              <a:t>4.Well-developed </a:t>
            </a:r>
            <a:r>
              <a:rPr lang="en-IN" dirty="0" smtClean="0"/>
              <a:t>communicational skills and a customer </a:t>
            </a:r>
            <a:r>
              <a:rPr lang="en-IN" dirty="0" smtClean="0"/>
              <a:t>orientation.</a:t>
            </a:r>
            <a:endParaRPr lang="en-IN" dirty="0" smtClean="0"/>
          </a:p>
          <a:p>
            <a:pPr>
              <a:buNone/>
            </a:pPr>
            <a:r>
              <a:rPr lang="en-IN" dirty="0" smtClean="0"/>
              <a:t>5.Knowledge </a:t>
            </a:r>
            <a:r>
              <a:rPr lang="en-IN" dirty="0" smtClean="0"/>
              <a:t>about budget management, international trade and </a:t>
            </a:r>
            <a:r>
              <a:rPr lang="en-IN" dirty="0" smtClean="0"/>
              <a:t>taxations.</a:t>
            </a:r>
          </a:p>
          <a:p>
            <a:pPr>
              <a:buNone/>
            </a:pPr>
            <a:r>
              <a:rPr lang="en-IN" dirty="0" smtClean="0"/>
              <a:t>6.Ability </a:t>
            </a:r>
            <a:r>
              <a:rPr lang="en-IN" dirty="0" smtClean="0"/>
              <a:t>to easily comprehend and organize shipment </a:t>
            </a:r>
            <a:r>
              <a:rPr lang="en-IN" dirty="0" smtClean="0"/>
              <a:t>processes.</a:t>
            </a:r>
          </a:p>
          <a:p>
            <a:pPr>
              <a:buNone/>
            </a:pPr>
            <a:r>
              <a:rPr lang="en-IN" dirty="0" smtClean="0"/>
              <a:t>7. knowledge of export laws and </a:t>
            </a:r>
            <a:r>
              <a:rPr lang="en-IN" dirty="0" smtClean="0"/>
              <a:t>regulations.</a:t>
            </a:r>
            <a:endParaRPr lang="en-IN" b="1" dirty="0" smtClean="0"/>
          </a:p>
          <a:p>
            <a:pPr>
              <a:buNone/>
            </a:pPr>
            <a:r>
              <a:rPr lang="en-IN" dirty="0" smtClean="0"/>
              <a:t>8.Knowledge about Computer .</a:t>
            </a:r>
            <a:endParaRPr lang="en-IN" dirty="0" smtClean="0"/>
          </a:p>
          <a:p>
            <a:pPr>
              <a:buNone/>
            </a:pPr>
            <a:r>
              <a:rPr lang="en-IN" dirty="0" smtClean="0"/>
              <a:t>9.Proficiency </a:t>
            </a:r>
            <a:r>
              <a:rPr lang="en-IN" dirty="0" smtClean="0"/>
              <a:t>in other language is also </a:t>
            </a:r>
            <a:r>
              <a:rPr lang="en-IN" dirty="0" smtClean="0"/>
              <a:t>desirable.</a:t>
            </a:r>
          </a:p>
          <a:p>
            <a:pPr>
              <a:buNone/>
            </a:pPr>
            <a:r>
              <a:rPr lang="en-IN" dirty="0" smtClean="0"/>
              <a:t>10.knowledge  </a:t>
            </a:r>
            <a:r>
              <a:rPr lang="en-IN" dirty="0" smtClean="0"/>
              <a:t>and aware of the cultural differences of doing business in other </a:t>
            </a:r>
            <a:r>
              <a:rPr lang="en-IN" dirty="0" smtClean="0"/>
              <a:t>countries.</a:t>
            </a:r>
            <a:endParaRPr lang="en-IN" dirty="0" smtClean="0"/>
          </a:p>
          <a:p>
            <a:pPr>
              <a:buNone/>
            </a:pPr>
            <a:r>
              <a:rPr lang="en-IN" dirty="0" smtClean="0"/>
              <a:t/>
            </a:r>
            <a:br>
              <a:rPr lang="en-IN" dirty="0" smtClean="0"/>
            </a:br>
            <a:endParaRPr lang="en-IN" dirty="0" smtClean="0"/>
          </a:p>
          <a:p>
            <a:pPr>
              <a:buNone/>
            </a:pPr>
            <a:r>
              <a:rPr lang="en-IN" dirty="0" smtClean="0"/>
              <a:t/>
            </a:r>
            <a:br>
              <a:rPr lang="en-IN" dirty="0" smtClean="0"/>
            </a:b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a:t>
            </a:r>
            <a:r>
              <a:rPr lang="en-IN" dirty="0" smtClean="0"/>
              <a:t>eferences</a:t>
            </a:r>
            <a:endParaRPr lang="en-IN" dirty="0"/>
          </a:p>
        </p:txBody>
      </p:sp>
      <p:sp>
        <p:nvSpPr>
          <p:cNvPr id="3" name="Content Placeholder 2"/>
          <p:cNvSpPr>
            <a:spLocks noGrp="1"/>
          </p:cNvSpPr>
          <p:nvPr>
            <p:ph idx="1"/>
          </p:nvPr>
        </p:nvSpPr>
        <p:spPr/>
        <p:txBody>
          <a:bodyPr/>
          <a:lstStyle/>
          <a:p>
            <a:r>
              <a:rPr lang="en-IN" dirty="0" smtClean="0"/>
              <a:t>https://</a:t>
            </a:r>
            <a:r>
              <a:rPr lang="en-IN" dirty="0" smtClean="0"/>
              <a:t>study.com/articles/Export_Manager</a:t>
            </a:r>
          </a:p>
          <a:p>
            <a:r>
              <a:rPr lang="en-IN" dirty="0" smtClean="0"/>
              <a:t>https://</a:t>
            </a:r>
            <a:r>
              <a:rPr lang="en-IN" dirty="0" smtClean="0"/>
              <a:t>www.togetherabroad.nl</a:t>
            </a:r>
          </a:p>
          <a:p>
            <a:r>
              <a:rPr lang="en-IN" dirty="0" smtClean="0"/>
              <a:t>https</a:t>
            </a:r>
            <a:r>
              <a:rPr lang="en-IN" dirty="0" smtClean="0"/>
              <a:t>://</a:t>
            </a:r>
            <a:r>
              <a:rPr lang="en-IN" dirty="0" smtClean="0"/>
              <a:t>work.chron.com</a:t>
            </a:r>
          </a:p>
          <a:p>
            <a:r>
              <a:rPr lang="en-IN" dirty="0" smtClean="0"/>
              <a:t>https://</a:t>
            </a:r>
            <a:r>
              <a:rPr lang="en-IN" dirty="0" smtClean="0"/>
              <a:t>brainly.in</a:t>
            </a:r>
          </a:p>
          <a:p>
            <a:r>
              <a:rPr lang="en-IN" dirty="0" smtClean="0"/>
              <a:t>https://</a:t>
            </a:r>
            <a:r>
              <a:rPr lang="en-IN" dirty="0" smtClean="0"/>
              <a:t>www.vskills.in</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IN" dirty="0"/>
          </a:p>
        </p:txBody>
      </p:sp>
      <p:sp>
        <p:nvSpPr>
          <p:cNvPr id="3" name="Content Placeholder 2"/>
          <p:cNvSpPr>
            <a:spLocks noGrp="1"/>
          </p:cNvSpPr>
          <p:nvPr>
            <p:ph idx="1"/>
          </p:nvPr>
        </p:nvSpPr>
        <p:spPr/>
        <p:txBody>
          <a:bodyPr/>
          <a:lstStyle/>
          <a:p>
            <a:pPr>
              <a:buNone/>
            </a:pPr>
            <a:r>
              <a:rPr lang="en-US" dirty="0" smtClean="0"/>
              <a:t>                                  THANK YOU</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Export Manager</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Export managers serve as intermediaries between foreign buyers and domestic sellers. Unlike export traders, who buy the products before selling directly to foreign buyers, export managers find buyers internationally for domestic product </a:t>
            </a:r>
            <a:r>
              <a:rPr lang="en-IN" dirty="0" smtClean="0"/>
              <a:t>manufacturers . Export </a:t>
            </a:r>
            <a:r>
              <a:rPr lang="en-IN" dirty="0" smtClean="0"/>
              <a:t>Manager is a key person. The success or otherwise of the export order depends, to a great extent, on how efficiently he handles the order.</a:t>
            </a:r>
            <a:br>
              <a:rPr lang="en-IN" dirty="0" smtClean="0"/>
            </a:b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a:t>
            </a:r>
            <a:r>
              <a:rPr lang="en-US" dirty="0" smtClean="0"/>
              <a:t>E</a:t>
            </a:r>
            <a:r>
              <a:rPr lang="en-US" dirty="0" smtClean="0"/>
              <a:t>xport </a:t>
            </a:r>
            <a:r>
              <a:rPr lang="en-US" dirty="0" smtClean="0"/>
              <a:t>M</a:t>
            </a:r>
            <a:r>
              <a:rPr lang="en-US" dirty="0" smtClean="0"/>
              <a:t>anager</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 P</a:t>
            </a:r>
            <a:r>
              <a:rPr lang="en-IN" dirty="0" smtClean="0"/>
              <a:t>lanning for Export Order</a:t>
            </a:r>
          </a:p>
          <a:p>
            <a:r>
              <a:rPr lang="en-IN" dirty="0" smtClean="0"/>
              <a:t>Planning for Export Order </a:t>
            </a:r>
            <a:r>
              <a:rPr lang="en-IN" dirty="0" smtClean="0"/>
              <a:t>Execution</a:t>
            </a:r>
          </a:p>
          <a:p>
            <a:r>
              <a:rPr lang="en-IN" dirty="0" smtClean="0"/>
              <a:t>Directing</a:t>
            </a:r>
          </a:p>
          <a:p>
            <a:r>
              <a:rPr lang="en-IN" dirty="0" smtClean="0"/>
              <a:t>Importer </a:t>
            </a:r>
            <a:r>
              <a:rPr lang="en-IN" dirty="0" smtClean="0"/>
              <a:t>Liaison</a:t>
            </a:r>
          </a:p>
          <a:p>
            <a:r>
              <a:rPr lang="en-IN" dirty="0" smtClean="0"/>
              <a:t>Reprogramming</a:t>
            </a:r>
          </a:p>
          <a:p>
            <a:r>
              <a:rPr lang="en-IN" dirty="0" smtClean="0"/>
              <a:t>Reporting</a:t>
            </a:r>
          </a:p>
          <a:p>
            <a:r>
              <a:rPr lang="en-IN" dirty="0" smtClean="0"/>
              <a:t> Arrangements of  </a:t>
            </a:r>
            <a:r>
              <a:rPr lang="en-IN" dirty="0" smtClean="0"/>
              <a:t>Shipping</a:t>
            </a:r>
          </a:p>
          <a:p>
            <a:r>
              <a:rPr lang="en-IN" dirty="0" smtClean="0"/>
              <a:t>Relationships</a:t>
            </a:r>
          </a:p>
          <a:p>
            <a:r>
              <a:rPr lang="en-IN" dirty="0" smtClean="0"/>
              <a:t>Personnel </a:t>
            </a:r>
            <a:r>
              <a:rPr lang="en-IN" dirty="0" smtClean="0"/>
              <a:t>Management</a:t>
            </a:r>
          </a:p>
          <a:p>
            <a:r>
              <a:rPr lang="en-IN" dirty="0" smtClean="0"/>
              <a:t>accounting </a:t>
            </a:r>
            <a:r>
              <a:rPr lang="en-IN" dirty="0" smtClean="0"/>
              <a:t>function</a:t>
            </a:r>
          </a:p>
          <a:p>
            <a:r>
              <a:rPr lang="en-IN" dirty="0" smtClean="0"/>
              <a:t>Middlemen Function</a:t>
            </a:r>
            <a:endParaRPr lang="en-IN"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Planning </a:t>
            </a:r>
            <a:r>
              <a:rPr lang="en-IN" dirty="0" smtClean="0"/>
              <a:t>for </a:t>
            </a:r>
            <a:r>
              <a:rPr lang="en-IN" dirty="0" smtClean="0"/>
              <a:t>Export Order</a:t>
            </a:r>
            <a:r>
              <a:rPr lang="en-IN" dirty="0" smtClean="0"/>
              <a:t/>
            </a:r>
            <a:br>
              <a:rPr lang="en-IN" dirty="0" smtClean="0"/>
            </a:br>
            <a:endParaRPr lang="en-IN" dirty="0"/>
          </a:p>
        </p:txBody>
      </p:sp>
      <p:sp>
        <p:nvSpPr>
          <p:cNvPr id="3" name="Content Placeholder 2"/>
          <p:cNvSpPr>
            <a:spLocks noGrp="1"/>
          </p:cNvSpPr>
          <p:nvPr>
            <p:ph idx="1"/>
          </p:nvPr>
        </p:nvSpPr>
        <p:spPr/>
        <p:txBody>
          <a:bodyPr/>
          <a:lstStyle/>
          <a:p>
            <a:r>
              <a:rPr lang="en-IN" dirty="0" smtClean="0"/>
              <a:t>This requires deciding the exact item for export market. A study of the profile of the target customer group and the business practices of the target export markets is of paramount importance in the process of securing an export </a:t>
            </a:r>
            <a:r>
              <a:rPr lang="en-IN" dirty="0" smtClean="0"/>
              <a:t>order.</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Planning for Export Order </a:t>
            </a:r>
            <a:r>
              <a:rPr lang="en-IN" dirty="0" smtClean="0"/>
              <a:t>Execution</a:t>
            </a:r>
            <a:endParaRPr lang="en-IN" dirty="0"/>
          </a:p>
        </p:txBody>
      </p:sp>
      <p:sp>
        <p:nvSpPr>
          <p:cNvPr id="3" name="Content Placeholder 2"/>
          <p:cNvSpPr>
            <a:spLocks noGrp="1"/>
          </p:cNvSpPr>
          <p:nvPr>
            <p:ph idx="1"/>
          </p:nvPr>
        </p:nvSpPr>
        <p:spPr/>
        <p:txBody>
          <a:bodyPr>
            <a:normAutofit lnSpcReduction="10000"/>
          </a:bodyPr>
          <a:lstStyle/>
          <a:p>
            <a:r>
              <a:rPr lang="en-IN" dirty="0" smtClean="0"/>
              <a:t>The export manager and his team should understand the terms and conditions of the export order. The export manager should, then, proceed to develop a detailed schedule for the completion of all the tasks for the accomplishment of the overall targets. Budgets, work programs and implementation schedules are to be prepared as a part of planning for execution of </a:t>
            </a:r>
            <a:r>
              <a:rPr lang="en-IN" dirty="0" smtClean="0"/>
              <a:t>the export order.</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Directing</a:t>
            </a:r>
            <a:endParaRPr lang="en-IN" dirty="0"/>
          </a:p>
        </p:txBody>
      </p:sp>
      <p:sp>
        <p:nvSpPr>
          <p:cNvPr id="3" name="Content Placeholder 2"/>
          <p:cNvSpPr>
            <a:spLocks noGrp="1"/>
          </p:cNvSpPr>
          <p:nvPr>
            <p:ph idx="1"/>
          </p:nvPr>
        </p:nvSpPr>
        <p:spPr/>
        <p:txBody>
          <a:bodyPr/>
          <a:lstStyle/>
          <a:p>
            <a:r>
              <a:rPr lang="en-IN" dirty="0" smtClean="0"/>
              <a:t>The </a:t>
            </a:r>
            <a:r>
              <a:rPr lang="en-IN" dirty="0" smtClean="0"/>
              <a:t>export manager should issue executive instructions to all the members of the export team. The process is referred to as directing for exports. It is also viewed as an extension of export planning as it involves issuing directions to execute the export </a:t>
            </a:r>
            <a:r>
              <a:rPr lang="en-IN" dirty="0" smtClean="0"/>
              <a:t>plans.</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Importer Liaison</a:t>
            </a:r>
            <a:endParaRPr lang="en-IN" dirty="0"/>
          </a:p>
        </p:txBody>
      </p:sp>
      <p:sp>
        <p:nvSpPr>
          <p:cNvPr id="3" name="Content Placeholder 2"/>
          <p:cNvSpPr>
            <a:spLocks noGrp="1"/>
          </p:cNvSpPr>
          <p:nvPr>
            <p:ph idx="1"/>
          </p:nvPr>
        </p:nvSpPr>
        <p:spPr/>
        <p:txBody>
          <a:bodyPr>
            <a:normAutofit/>
          </a:bodyPr>
          <a:lstStyle/>
          <a:p>
            <a:r>
              <a:rPr lang="en-IN" dirty="0" smtClean="0"/>
              <a:t>Export </a:t>
            </a:r>
            <a:r>
              <a:rPr lang="en-IN" dirty="0" smtClean="0"/>
              <a:t>Management is intended to meet the requirements of the importer to his satisfaction. For the purpose, it is important for all the members of the export team to understand his requirements as regards quality, </a:t>
            </a:r>
            <a:r>
              <a:rPr lang="en-IN" dirty="0" err="1" smtClean="0"/>
              <a:t>labeling</a:t>
            </a:r>
            <a:r>
              <a:rPr lang="en-IN" dirty="0" smtClean="0"/>
              <a:t>, packaging, packing and markings on the export products as well as delivery </a:t>
            </a:r>
            <a:r>
              <a:rPr lang="en-IN" dirty="0" smtClean="0"/>
              <a:t>goods.</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Reprogramming</a:t>
            </a:r>
            <a:endParaRPr lang="en-IN" dirty="0"/>
          </a:p>
        </p:txBody>
      </p:sp>
      <p:sp>
        <p:nvSpPr>
          <p:cNvPr id="3" name="Content Placeholder 2"/>
          <p:cNvSpPr>
            <a:spLocks noGrp="1"/>
          </p:cNvSpPr>
          <p:nvPr>
            <p:ph idx="1"/>
          </p:nvPr>
        </p:nvSpPr>
        <p:spPr/>
        <p:txBody>
          <a:bodyPr>
            <a:normAutofit fontScale="92500"/>
          </a:bodyPr>
          <a:lstStyle/>
          <a:p>
            <a:r>
              <a:rPr lang="en-IN" dirty="0" smtClean="0"/>
              <a:t>Based </a:t>
            </a:r>
            <a:r>
              <a:rPr lang="en-IN" dirty="0" smtClean="0"/>
              <a:t>on export reports, the export manger should take suitable corrective measure to improve the level of performance of various functional divisions /outside agencies. For this propose, reprogramming may have to be done. The reprogramming involves changing the plans, schedules and budgets or redefining the channels of communication or clarifying the export directions to the members of export </a:t>
            </a:r>
            <a:r>
              <a:rPr lang="en-IN" dirty="0" smtClean="0"/>
              <a:t>team.</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Reporting</a:t>
            </a:r>
            <a:endParaRPr lang="en-IN" dirty="0"/>
          </a:p>
        </p:txBody>
      </p:sp>
      <p:sp>
        <p:nvSpPr>
          <p:cNvPr id="3" name="Content Placeholder 2"/>
          <p:cNvSpPr>
            <a:spLocks noGrp="1"/>
          </p:cNvSpPr>
          <p:nvPr>
            <p:ph idx="1"/>
          </p:nvPr>
        </p:nvSpPr>
        <p:spPr/>
        <p:txBody>
          <a:bodyPr>
            <a:normAutofit/>
          </a:bodyPr>
          <a:lstStyle/>
          <a:p>
            <a:r>
              <a:rPr lang="en-IN" dirty="0" smtClean="0"/>
              <a:t>Reporting on the progress of the export order is a logical consequence of export order evaluation and reprogramming. Every export manager should submit reports at regular intervals, of the progress of work to the top management. The report should reflect the targets, the actual performance and the variances, with reasons </a:t>
            </a:r>
            <a:r>
              <a:rPr lang="en-IN" dirty="0" smtClean="0"/>
              <a:t>thereof.</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210</TotalTime>
  <Words>749</Words>
  <Application>Microsoft Office PowerPoint</Application>
  <PresentationFormat>On-screen Show (4:3)</PresentationFormat>
  <Paragraphs>62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Aspect</vt:lpstr>
      <vt:lpstr>FUNCTIONS AND QUALITIES OF AN EXPORT MANAGER</vt:lpstr>
      <vt:lpstr> Export Manager</vt:lpstr>
      <vt:lpstr>Functions of Export Manager</vt:lpstr>
      <vt:lpstr>Planning for Export Order </vt:lpstr>
      <vt:lpstr>Planning for Export Order Execution</vt:lpstr>
      <vt:lpstr>Directing</vt:lpstr>
      <vt:lpstr>Importer Liaison</vt:lpstr>
      <vt:lpstr>Reprogramming</vt:lpstr>
      <vt:lpstr>Reporting</vt:lpstr>
      <vt:lpstr> Arrangements of  Shipping </vt:lpstr>
      <vt:lpstr>Relationships</vt:lpstr>
      <vt:lpstr>Personnel management</vt:lpstr>
      <vt:lpstr>Accounting Function</vt:lpstr>
      <vt:lpstr>Middlemen Function</vt:lpstr>
      <vt:lpstr>Qualities of Export Manager</vt:lpstr>
      <vt:lpstr>References</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ANUBHA</dc:creator>
  <cp:lastModifiedBy>ANUBHA</cp:lastModifiedBy>
  <cp:revision>10</cp:revision>
  <dcterms:created xsi:type="dcterms:W3CDTF">2006-08-16T00:00:00Z</dcterms:created>
  <dcterms:modified xsi:type="dcterms:W3CDTF">2020-06-02T19:02:04Z</dcterms:modified>
</cp:coreProperties>
</file>