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RURAL MARKETING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01368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err="1" smtClean="0"/>
              <a:t>Dr.Anubha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Faculty , S.S. in Commerce </a:t>
            </a:r>
            <a:r>
              <a:rPr lang="en-US" dirty="0" err="1" smtClean="0"/>
              <a:t>Vikram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Useful for BBA(H)/B.COM(H)/M.COM and allied subject</a:t>
            </a:r>
            <a:endParaRPr lang="en-IN" dirty="0" smtClean="0"/>
          </a:p>
          <a:p>
            <a:r>
              <a:rPr lang="en-US" dirty="0" smtClean="0"/>
              <a:t> 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rural marketing of any product in rural area or out side the city is known as rural marketing.</a:t>
            </a:r>
          </a:p>
          <a:p>
            <a:r>
              <a:rPr lang="en-US" dirty="0" smtClean="0"/>
              <a:t>Rural market are become important for economic growth of any organization </a:t>
            </a:r>
            <a:r>
              <a:rPr lang="en-US" dirty="0" smtClean="0"/>
              <a:t>because rural </a:t>
            </a:r>
            <a:r>
              <a:rPr lang="en-US" dirty="0" smtClean="0"/>
              <a:t>customers is more then urban customers in developing country.</a:t>
            </a:r>
          </a:p>
          <a:p>
            <a:r>
              <a:rPr lang="en-IN" dirty="0" smtClean="0"/>
              <a:t>It is planning and implementation of marketing function for rural areas.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Rural Marketing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and easy to use product</a:t>
            </a:r>
          </a:p>
          <a:p>
            <a:r>
              <a:rPr lang="en-US" dirty="0" smtClean="0"/>
              <a:t>Less advertisement require</a:t>
            </a:r>
          </a:p>
          <a:p>
            <a:r>
              <a:rPr lang="en-US" dirty="0" smtClean="0"/>
              <a:t>Sensitive price</a:t>
            </a:r>
          </a:p>
          <a:p>
            <a:r>
              <a:rPr lang="en-US" dirty="0" smtClean="0"/>
              <a:t>Attract easily</a:t>
            </a:r>
          </a:p>
          <a:p>
            <a:r>
              <a:rPr lang="en-US" dirty="0" smtClean="0"/>
              <a:t>More customers</a:t>
            </a:r>
          </a:p>
          <a:p>
            <a:r>
              <a:rPr lang="en-US" dirty="0" smtClean="0"/>
              <a:t>Market growth</a:t>
            </a:r>
          </a:p>
          <a:p>
            <a:pPr fontAlgn="base"/>
            <a:r>
              <a:rPr lang="en-IN" dirty="0" smtClean="0"/>
              <a:t>Traditional</a:t>
            </a:r>
            <a:r>
              <a:rPr lang="en-IN" b="1" dirty="0" smtClean="0"/>
              <a:t> </a:t>
            </a:r>
            <a:r>
              <a:rPr lang="en-IN" dirty="0" smtClean="0"/>
              <a:t>outlook</a:t>
            </a:r>
            <a:r>
              <a:rPr lang="en-IN" b="1" dirty="0" smtClean="0"/>
              <a:t>:</a:t>
            </a:r>
          </a:p>
          <a:p>
            <a:r>
              <a:rPr lang="en-IN" dirty="0" smtClean="0"/>
              <a:t>marketing mix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Characteristics of Rural Customers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profile less</a:t>
            </a:r>
          </a:p>
          <a:p>
            <a:r>
              <a:rPr lang="en-US" dirty="0" smtClean="0"/>
              <a:t>Low income group</a:t>
            </a:r>
          </a:p>
          <a:p>
            <a:r>
              <a:rPr lang="en-US" dirty="0" smtClean="0"/>
              <a:t>Occupation mostly agriculture based</a:t>
            </a:r>
            <a:endParaRPr lang="en-IN" dirty="0" smtClean="0"/>
          </a:p>
          <a:p>
            <a:r>
              <a:rPr lang="en-IN" dirty="0" smtClean="0"/>
              <a:t>price sensitive </a:t>
            </a:r>
          </a:p>
          <a:p>
            <a:r>
              <a:rPr lang="en-IN" dirty="0" smtClean="0"/>
              <a:t>psychologically emotional </a:t>
            </a:r>
          </a:p>
          <a:p>
            <a:r>
              <a:rPr lang="en-IN" dirty="0" smtClean="0"/>
              <a:t>imitational 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Factor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cultural Factors</a:t>
            </a:r>
          </a:p>
          <a:p>
            <a:r>
              <a:rPr lang="en-IN" dirty="0" smtClean="0"/>
              <a:t>Social Class</a:t>
            </a:r>
          </a:p>
          <a:p>
            <a:r>
              <a:rPr lang="en-IN" dirty="0" smtClean="0"/>
              <a:t> Social and Cultural Environment</a:t>
            </a:r>
          </a:p>
          <a:p>
            <a:r>
              <a:rPr lang="en-IN" dirty="0" smtClean="0"/>
              <a:t> Population</a:t>
            </a:r>
          </a:p>
          <a:p>
            <a:r>
              <a:rPr lang="en-IN" dirty="0" smtClean="0"/>
              <a:t>Occupation</a:t>
            </a:r>
          </a:p>
          <a:p>
            <a:r>
              <a:rPr lang="en-IN" dirty="0" smtClean="0"/>
              <a:t>Literacy Level</a:t>
            </a:r>
            <a:br>
              <a:rPr lang="en-IN" dirty="0" smtClean="0"/>
            </a:br>
            <a:r>
              <a:rPr lang="en-IN" dirty="0" smtClean="0"/>
              <a:t> 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 and Economic Change In Rural India By Marketing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income</a:t>
            </a:r>
          </a:p>
          <a:p>
            <a:r>
              <a:rPr lang="en-US" dirty="0" smtClean="0"/>
              <a:t>Increase competition</a:t>
            </a:r>
          </a:p>
          <a:p>
            <a:r>
              <a:rPr lang="en-US" dirty="0" smtClean="0"/>
              <a:t>Small scale industry</a:t>
            </a:r>
          </a:p>
          <a:p>
            <a:r>
              <a:rPr lang="en-US" dirty="0" smtClean="0"/>
              <a:t>Change life style</a:t>
            </a:r>
          </a:p>
          <a:p>
            <a:r>
              <a:rPr lang="en-US" dirty="0" smtClean="0"/>
              <a:t>Technological change (computer market)</a:t>
            </a:r>
          </a:p>
          <a:p>
            <a:r>
              <a:rPr lang="en-US" dirty="0" smtClean="0"/>
              <a:t>Increase awareness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of Rural Marketing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Rural population is nearly three times the urban, so that Rural consumers have become the prime target market for consumer durable and non-durable products, food, construction, electrical, electronics, automobiles, banks, insurance companies and other sectors besides hundred percent of </a:t>
            </a:r>
            <a:r>
              <a:rPr lang="en-IN" dirty="0" err="1" smtClean="0"/>
              <a:t>agri</a:t>
            </a:r>
            <a:r>
              <a:rPr lang="en-IN" dirty="0" smtClean="0"/>
              <a:t>-input products such as seeds, fertilizers, pesticides and farm machinery. 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</a:t>
            </a:r>
            <a:r>
              <a:rPr lang="en-IN" dirty="0" smtClean="0"/>
              <a:t>www.ukessays.com/essays</a:t>
            </a:r>
          </a:p>
          <a:p>
            <a:r>
              <a:rPr lang="en-IN" dirty="0" smtClean="0"/>
              <a:t>https://</a:t>
            </a:r>
            <a:r>
              <a:rPr lang="en-IN" dirty="0" smtClean="0"/>
              <a:t>www.yourarticlelibrary.com/essay/rural-marketing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246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RURAL MARKETING</vt:lpstr>
      <vt:lpstr>Introduction</vt:lpstr>
      <vt:lpstr>Characteristics of Rural Marketing</vt:lpstr>
      <vt:lpstr> Characteristics of Rural Customers</vt:lpstr>
      <vt:lpstr>Influencing Factor</vt:lpstr>
      <vt:lpstr>Socio and Economic Change In Rural India By Marketing</vt:lpstr>
      <vt:lpstr>Need of Rural Marketing</vt:lpstr>
      <vt:lpstr>reference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marketing</dc:title>
  <dc:creator>ANUBHA</dc:creator>
  <cp:lastModifiedBy>ANUBHA</cp:lastModifiedBy>
  <cp:revision>8</cp:revision>
  <dcterms:created xsi:type="dcterms:W3CDTF">2006-08-16T00:00:00Z</dcterms:created>
  <dcterms:modified xsi:type="dcterms:W3CDTF">2020-05-22T18:44:48Z</dcterms:modified>
</cp:coreProperties>
</file>