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9" r:id="rId4"/>
    <p:sldId id="257" r:id="rId5"/>
    <p:sldId id="258"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9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GLOBAL </a:t>
            </a:r>
            <a:r>
              <a:rPr lang="en-US" dirty="0" smtClean="0"/>
              <a:t>WARMING</a:t>
            </a:r>
            <a:endParaRPr lang="en-IN" dirty="0"/>
          </a:p>
        </p:txBody>
      </p:sp>
      <p:sp>
        <p:nvSpPr>
          <p:cNvPr id="3" name="Subtitle 2"/>
          <p:cNvSpPr>
            <a:spLocks noGrp="1"/>
          </p:cNvSpPr>
          <p:nvPr>
            <p:ph type="subTitle" idx="1"/>
          </p:nvPr>
        </p:nvSpPr>
        <p:spPr/>
        <p:txBody>
          <a:bodyPr>
            <a:normAutofit fontScale="62500" lnSpcReduction="20000"/>
          </a:bodyPr>
          <a:lstStyle/>
          <a:p>
            <a:r>
              <a:rPr lang="en-US" dirty="0" smtClean="0"/>
              <a:t>Presented by</a:t>
            </a:r>
          </a:p>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r>
              <a:rPr lang="en-US" dirty="0" smtClean="0"/>
              <a:t> </a:t>
            </a:r>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GLOBAL </a:t>
            </a:r>
            <a:r>
              <a:rPr lang="en-US" dirty="0" smtClean="0"/>
              <a:t>WARMING</a:t>
            </a:r>
            <a:endParaRPr lang="en-IN" dirty="0"/>
          </a:p>
        </p:txBody>
      </p:sp>
      <p:sp>
        <p:nvSpPr>
          <p:cNvPr id="3" name="Content Placeholder 2"/>
          <p:cNvSpPr>
            <a:spLocks noGrp="1"/>
          </p:cNvSpPr>
          <p:nvPr>
            <p:ph idx="1"/>
          </p:nvPr>
        </p:nvSpPr>
        <p:spPr/>
        <p:txBody>
          <a:bodyPr>
            <a:normAutofit fontScale="70000" lnSpcReduction="20000"/>
          </a:bodyPr>
          <a:lstStyle/>
          <a:p>
            <a:pPr fontAlgn="base"/>
            <a:r>
              <a:rPr lang="en-IN" b="1" dirty="0" smtClean="0"/>
              <a:t>Increase in average temperatures and temperature extremes</a:t>
            </a:r>
          </a:p>
          <a:p>
            <a:r>
              <a:rPr lang="en-IN" b="1" dirty="0" smtClean="0"/>
              <a:t>More Droughts and Heat Waves &amp;</a:t>
            </a:r>
            <a:r>
              <a:rPr lang="en-IN" dirty="0" smtClean="0"/>
              <a:t> </a:t>
            </a:r>
            <a:r>
              <a:rPr lang="en-IN" b="1" dirty="0" smtClean="0"/>
              <a:t>water</a:t>
            </a:r>
            <a:r>
              <a:rPr lang="en-IN" dirty="0" smtClean="0"/>
              <a:t> </a:t>
            </a:r>
            <a:r>
              <a:rPr lang="en-IN" b="1" dirty="0" smtClean="0"/>
              <a:t>shortages </a:t>
            </a:r>
          </a:p>
          <a:p>
            <a:r>
              <a:rPr lang="en-IN" b="1" dirty="0" smtClean="0"/>
              <a:t>Changes in Precipitation Patterns</a:t>
            </a:r>
          </a:p>
          <a:p>
            <a:r>
              <a:rPr lang="en-IN" b="1" dirty="0" smtClean="0"/>
              <a:t>Hurricanes Will Become Stronger and More Intense</a:t>
            </a:r>
          </a:p>
          <a:p>
            <a:r>
              <a:rPr lang="en-IN" b="1" dirty="0" smtClean="0"/>
              <a:t>Melting</a:t>
            </a:r>
            <a:r>
              <a:rPr lang="en-IN" dirty="0" smtClean="0"/>
              <a:t> </a:t>
            </a:r>
            <a:r>
              <a:rPr lang="en-IN" b="1" dirty="0" smtClean="0"/>
              <a:t>glaciers &amp;</a:t>
            </a:r>
            <a:r>
              <a:rPr lang="en-IN" dirty="0" smtClean="0"/>
              <a:t> </a:t>
            </a:r>
            <a:r>
              <a:rPr lang="en-IN" b="1" dirty="0" smtClean="0"/>
              <a:t>early</a:t>
            </a:r>
            <a:r>
              <a:rPr lang="en-IN" dirty="0" smtClean="0"/>
              <a:t> </a:t>
            </a:r>
            <a:r>
              <a:rPr lang="en-IN" b="1" dirty="0" smtClean="0"/>
              <a:t>snowmelt</a:t>
            </a:r>
          </a:p>
          <a:p>
            <a:r>
              <a:rPr lang="en-IN" dirty="0" smtClean="0"/>
              <a:t> </a:t>
            </a:r>
            <a:r>
              <a:rPr lang="en-IN" b="1" dirty="0" smtClean="0"/>
              <a:t>Sea Level Will Rise 1-4 feet by 2100</a:t>
            </a:r>
          </a:p>
          <a:p>
            <a:r>
              <a:rPr lang="en-IN" b="1" dirty="0" smtClean="0"/>
              <a:t>Arctic Likely to Become Ice-Free</a:t>
            </a:r>
          </a:p>
          <a:p>
            <a:pPr fontAlgn="base"/>
            <a:r>
              <a:rPr lang="en-IN" b="1" dirty="0" smtClean="0"/>
              <a:t>Extreme weather events</a:t>
            </a:r>
          </a:p>
          <a:p>
            <a:r>
              <a:rPr lang="en-IN" b="1" dirty="0" smtClean="0"/>
              <a:t>Ocean Acidification</a:t>
            </a:r>
          </a:p>
          <a:p>
            <a:r>
              <a:rPr lang="en-IN" b="1" dirty="0" smtClean="0"/>
              <a:t>damage agriculture and fisheries</a:t>
            </a:r>
          </a:p>
          <a:p>
            <a:endParaRPr lang="en-IN" dirty="0" smtClean="0"/>
          </a:p>
          <a:p>
            <a:pPr>
              <a:buNone/>
            </a:pPr>
            <a:r>
              <a:rPr lang="en-IN" dirty="0" smtClean="0"/>
              <a:t/>
            </a:r>
            <a:br>
              <a:rPr lang="en-IN" dirty="0" smtClean="0"/>
            </a:br>
            <a:endParaRPr lang="en-IN" dirty="0" smtClean="0"/>
          </a:p>
          <a:p>
            <a:endParaRPr lang="en-IN" dirty="0"/>
          </a:p>
        </p:txBody>
      </p:sp>
      <p:pic>
        <p:nvPicPr>
          <p:cNvPr id="4" name="Picture 3" descr="antarctica-482686_960_720.jpg"/>
          <p:cNvPicPr>
            <a:picLocks noChangeAspect="1"/>
          </p:cNvPicPr>
          <p:nvPr/>
        </p:nvPicPr>
        <p:blipFill>
          <a:blip r:embed="rId2" cstate="print"/>
          <a:stretch>
            <a:fillRect/>
          </a:stretch>
        </p:blipFill>
        <p:spPr>
          <a:xfrm>
            <a:off x="5029200" y="3581400"/>
            <a:ext cx="3505200" cy="28956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a:t>
            </a:r>
            <a:r>
              <a:rPr lang="en-IN" b="1" dirty="0" smtClean="0"/>
              <a:t>Influences </a:t>
            </a:r>
            <a:r>
              <a:rPr lang="en-IN" b="1" dirty="0" smtClean="0"/>
              <a:t>of </a:t>
            </a:r>
            <a:r>
              <a:rPr lang="en-IN" b="1" dirty="0" smtClean="0"/>
              <a:t>Human </a:t>
            </a:r>
            <a:r>
              <a:rPr lang="en-IN" b="1" dirty="0" smtClean="0"/>
              <a:t>A</a:t>
            </a:r>
            <a:r>
              <a:rPr lang="en-IN" b="1" dirty="0" smtClean="0"/>
              <a:t>ctivity </a:t>
            </a:r>
            <a:r>
              <a:rPr lang="en-IN" b="1" dirty="0" smtClean="0"/>
              <a:t>on </a:t>
            </a:r>
            <a:r>
              <a:rPr lang="en-IN" b="1" dirty="0" smtClean="0"/>
              <a:t>Climate</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Human activities are changing Earth's natural greenhouse effect. Burning fossil fuels like coal and oil puts more carbon dioxide into our atmosphere.</a:t>
            </a:r>
          </a:p>
          <a:p>
            <a:r>
              <a:rPr lang="en-IN" dirty="0" smtClean="0"/>
              <a:t>NASA has observed increases in the amount of carbon dioxide and some other greenhouse gases in our atmosphere. Too much of these greenhouse gases can cause Earth's atmosphere to trap more and more heat. This causes Earth to warm up.</a:t>
            </a:r>
          </a:p>
          <a:p>
            <a:endParaRPr lang="en-IN"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idx="1"/>
          </p:nvPr>
        </p:nvSpPr>
        <p:spPr/>
        <p:txBody>
          <a:bodyPr>
            <a:normAutofit lnSpcReduction="10000"/>
          </a:bodyPr>
          <a:lstStyle/>
          <a:p>
            <a:r>
              <a:rPr lang="en-IN" dirty="0" smtClean="0"/>
              <a:t>https://www.nrdc.org/stories/global-warming-101</a:t>
            </a:r>
          </a:p>
          <a:p>
            <a:r>
              <a:rPr lang="en-IN" dirty="0" smtClean="0"/>
              <a:t>https://climate.nasa.gov/causes</a:t>
            </a:r>
          </a:p>
          <a:p>
            <a:r>
              <a:rPr lang="en-IN" dirty="0" smtClean="0"/>
              <a:t>https://www.nationalgeographic.com/environment</a:t>
            </a:r>
          </a:p>
          <a:p>
            <a:r>
              <a:rPr lang="en-IN" dirty="0" smtClean="0"/>
              <a:t>https://www.britannica.com/science/global-warming</a:t>
            </a:r>
          </a:p>
          <a:p>
            <a:r>
              <a:rPr lang="en-IN" dirty="0" smtClean="0"/>
              <a:t>https://climatekids.nasa.gov/greenhouse-effect</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idx="1"/>
          </p:nvPr>
        </p:nvSpPr>
        <p:spPr/>
        <p:txBody>
          <a:bodyPr/>
          <a:lstStyle/>
          <a:p>
            <a:pPr>
              <a:buNone/>
            </a:pPr>
            <a:r>
              <a:rPr lang="en-US" dirty="0" smtClean="0"/>
              <a:t>                                  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orld-in-fire2-10019459.jpg"/>
          <p:cNvPicPr>
            <a:picLocks noChangeAspect="1"/>
          </p:cNvPicPr>
          <p:nvPr/>
        </p:nvPicPr>
        <p:blipFill>
          <a:blip r:embed="rId2" cstate="print"/>
          <a:stretch>
            <a:fillRect/>
          </a:stretch>
        </p:blipFill>
        <p:spPr>
          <a:xfrm>
            <a:off x="2990850" y="1524000"/>
            <a:ext cx="3790950" cy="4191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WARMING</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Scientists attribute the global warming trend observed since the mid-20</a:t>
            </a:r>
            <a:r>
              <a:rPr lang="en-IN" baseline="30000" dirty="0" smtClean="0"/>
              <a:t>th</a:t>
            </a:r>
            <a:r>
              <a:rPr lang="en-IN" dirty="0" smtClean="0"/>
              <a:t> century to the human expansion of the "greenhouse effect" — warming that results when the atmosphere traps heat radiating from Earth toward space.</a:t>
            </a:r>
          </a:p>
          <a:p>
            <a:r>
              <a:rPr lang="en-IN" dirty="0" smtClean="0"/>
              <a:t>Certain gases in the atmosphere block heat from escaping. Long-lived gases that remain semi-permanently in the atmosphere and do not respond physically or chemically to changes in temperature are described as "forcing" climate change. Gases, such as water </a:t>
            </a:r>
            <a:r>
              <a:rPr lang="en-IN" dirty="0" err="1" smtClean="0"/>
              <a:t>vapor</a:t>
            </a:r>
            <a:r>
              <a:rPr lang="en-IN" dirty="0" smtClean="0"/>
              <a:t>, which respond physically or chemically to changes in temperature are seen as "feedbacks.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GREENHOUSE </a:t>
            </a:r>
            <a:r>
              <a:rPr lang="en-US" dirty="0" smtClean="0"/>
              <a:t>EFFECT</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Life on Earth depends on energy coming from the Sun. About half the light reaching Earth's atmosphere passes through the air and clouds to the surface, where it is absorbed and then radiated upward in the form of infrared </a:t>
            </a:r>
            <a:r>
              <a:rPr lang="en-IN" dirty="0" err="1" smtClean="0"/>
              <a:t>heat.About</a:t>
            </a:r>
            <a:r>
              <a:rPr lang="en-IN" dirty="0" smtClean="0"/>
              <a:t> 90 percent of this heat is then absorbed by the greenhouse gases and radiated back toward the surface.</a:t>
            </a:r>
          </a:p>
          <a:p>
            <a:r>
              <a:rPr lang="en-IN" dirty="0" smtClean="0"/>
              <a:t>The greenhouse effect is a process that occurs when gases in Earth's atmosphere trap the Sun's heat. This process makes Earth much warmer than it would be without an atmosphere. The greenhouse effect is one of the things that makes Earth a comfortable place to live.</a:t>
            </a:r>
          </a:p>
          <a:p>
            <a:pPr>
              <a:buNone/>
            </a:pPr>
            <a:endParaRPr lang="en-IN" dirty="0" smtClean="0"/>
          </a:p>
          <a:p>
            <a:pPr>
              <a:buNone/>
            </a:pPr>
            <a:r>
              <a:rPr lang="en-IN" dirty="0" smtClean="0"/>
              <a:t/>
            </a:r>
            <a:br>
              <a:rPr lang="en-IN" dirty="0" smtClean="0"/>
            </a:br>
            <a:endParaRPr lang="en-IN" dirty="0" smtClean="0"/>
          </a:p>
          <a:p>
            <a:endParaRPr lang="en-IN" dirty="0"/>
          </a:p>
        </p:txBody>
      </p:sp>
      <p:sp>
        <p:nvSpPr>
          <p:cNvPr id="4" name="Rectangle 3"/>
          <p:cNvSpPr/>
          <p:nvPr/>
        </p:nvSpPr>
        <p:spPr>
          <a:xfrm>
            <a:off x="3963724" y="3244334"/>
            <a:ext cx="184731" cy="369332"/>
          </a:xfrm>
          <a:prstGeom prst="rect">
            <a:avLst/>
          </a:prstGeom>
        </p:spPr>
        <p:txBody>
          <a:bodyPr wrap="none">
            <a:spAutoFit/>
          </a:bodyPr>
          <a:lstStyle/>
          <a:p>
            <a:pPr fontAlgn="base"/>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IN" dirty="0" smtClean="0"/>
              <a:t>Gases that Contribute to The Greenhouse Effect </a:t>
            </a:r>
            <a:endParaRPr lang="en-IN" dirty="0"/>
          </a:p>
        </p:txBody>
      </p:sp>
      <p:sp>
        <p:nvSpPr>
          <p:cNvPr id="8" name="Content Placeholder 7"/>
          <p:cNvSpPr>
            <a:spLocks noGrp="1"/>
          </p:cNvSpPr>
          <p:nvPr>
            <p:ph idx="1"/>
          </p:nvPr>
        </p:nvSpPr>
        <p:spPr/>
        <p:txBody>
          <a:bodyPr/>
          <a:lstStyle/>
          <a:p>
            <a:r>
              <a:rPr lang="en-IN" b="1" i="1" dirty="0" smtClean="0"/>
              <a:t>Water </a:t>
            </a:r>
            <a:r>
              <a:rPr lang="en-IN" b="1" i="1" dirty="0" err="1" smtClean="0"/>
              <a:t>vapor</a:t>
            </a:r>
            <a:r>
              <a:rPr lang="en-IN" dirty="0" smtClean="0"/>
              <a:t>. The most abundant greenhouse gas, but importantly, it acts as a feedback to the climate. Water </a:t>
            </a:r>
            <a:r>
              <a:rPr lang="en-IN" dirty="0" err="1" smtClean="0"/>
              <a:t>vapor</a:t>
            </a:r>
            <a:r>
              <a:rPr lang="en-IN" dirty="0" smtClean="0"/>
              <a:t> increases as the Earth's atmosphere warms, but so does the possibility of clouds and precipitation, making these some of the most important feedback mechanisms to the greenhouse effect.</a:t>
            </a: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Gases that Contribute to The Greenhouse Effect </a:t>
            </a:r>
            <a:endParaRPr lang="en-IN" dirty="0"/>
          </a:p>
        </p:txBody>
      </p:sp>
      <p:sp>
        <p:nvSpPr>
          <p:cNvPr id="3" name="Content Placeholder 2"/>
          <p:cNvSpPr>
            <a:spLocks noGrp="1"/>
          </p:cNvSpPr>
          <p:nvPr>
            <p:ph idx="1"/>
          </p:nvPr>
        </p:nvSpPr>
        <p:spPr/>
        <p:txBody>
          <a:bodyPr>
            <a:normAutofit fontScale="85000" lnSpcReduction="10000"/>
          </a:bodyPr>
          <a:lstStyle/>
          <a:p>
            <a:r>
              <a:rPr lang="en-IN" b="1" i="1" dirty="0" smtClean="0"/>
              <a:t>Methane</a:t>
            </a:r>
            <a:r>
              <a:rPr lang="en-IN" dirty="0" smtClean="0"/>
              <a:t>. A hydrocarbon gas produced both through natural sources and human activities, including the decomposition of wastes in landfills, agriculture, and especially rice cultivation, as well as ruminant digestion and manure management associated with domestic livestock. On a molecule-for-molecule basis, methane is a far more active greenhouse gas than carbon dioxide, but also one which is much less abundant in the atmosphere.</a:t>
            </a:r>
          </a:p>
          <a:p>
            <a:pPr>
              <a:buNone/>
            </a:pPr>
            <a:r>
              <a:rPr lang="en-IN" dirty="0" smtClean="0"/>
              <a:t/>
            </a:r>
            <a:br>
              <a:rPr lang="en-IN" dirty="0" smtClean="0"/>
            </a:br>
            <a:endParaRPr lang="en-IN"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Gases that Contribute to The Greenhouse Effect </a:t>
            </a:r>
            <a:endParaRPr lang="en-IN" dirty="0"/>
          </a:p>
        </p:txBody>
      </p:sp>
      <p:sp>
        <p:nvSpPr>
          <p:cNvPr id="3" name="Content Placeholder 2"/>
          <p:cNvSpPr>
            <a:spLocks noGrp="1"/>
          </p:cNvSpPr>
          <p:nvPr>
            <p:ph idx="1"/>
          </p:nvPr>
        </p:nvSpPr>
        <p:spPr/>
        <p:txBody>
          <a:bodyPr/>
          <a:lstStyle/>
          <a:p>
            <a:pPr>
              <a:buNone/>
            </a:pPr>
            <a:r>
              <a:rPr lang="en-IN" b="1" i="1" dirty="0" smtClean="0"/>
              <a:t>Nitrous oxide</a:t>
            </a:r>
            <a:r>
              <a:rPr lang="en-IN" dirty="0" smtClean="0"/>
              <a:t>. A powerful greenhouse gas produced by soil cultivation practices, especially the use of commercial and organic fertilizers, fossil fuel combustion, nitric acid production, and biomass burning.</a:t>
            </a:r>
          </a:p>
          <a:p>
            <a:pPr>
              <a:buNone/>
            </a:pPr>
            <a:r>
              <a:rPr lang="en-IN" dirty="0" smtClean="0"/>
              <a:t>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Gases that Contribute to The Greenhouse Effect </a:t>
            </a:r>
            <a:endParaRPr lang="en-IN" dirty="0"/>
          </a:p>
        </p:txBody>
      </p:sp>
      <p:sp>
        <p:nvSpPr>
          <p:cNvPr id="3" name="Content Placeholder 2"/>
          <p:cNvSpPr>
            <a:spLocks noGrp="1"/>
          </p:cNvSpPr>
          <p:nvPr>
            <p:ph idx="1"/>
          </p:nvPr>
        </p:nvSpPr>
        <p:spPr/>
        <p:txBody>
          <a:bodyPr/>
          <a:lstStyle/>
          <a:p>
            <a:r>
              <a:rPr lang="en-IN" b="1" i="1" dirty="0" smtClean="0"/>
              <a:t>Chlorofluorocarbons</a:t>
            </a:r>
            <a:r>
              <a:rPr lang="en-IN" dirty="0" smtClean="0"/>
              <a:t> (</a:t>
            </a:r>
            <a:r>
              <a:rPr lang="en-IN" b="1" dirty="0" smtClean="0"/>
              <a:t>CFCs</a:t>
            </a:r>
            <a:r>
              <a:rPr lang="en-IN" dirty="0" smtClean="0"/>
              <a:t>). Synthetic compounds entirely of industrial origin used in a number of applications, but now largely regulated in production and release to the atmosphere by international agreement for their ability to contribute to destruction of the ozone layer. </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Gases that Contribute to The Greenhouse Effect </a:t>
            </a:r>
            <a:endParaRPr lang="en-IN" dirty="0"/>
          </a:p>
        </p:txBody>
      </p:sp>
      <p:sp>
        <p:nvSpPr>
          <p:cNvPr id="3" name="Content Placeholder 2"/>
          <p:cNvSpPr>
            <a:spLocks noGrp="1"/>
          </p:cNvSpPr>
          <p:nvPr>
            <p:ph idx="1"/>
          </p:nvPr>
        </p:nvSpPr>
        <p:spPr/>
        <p:txBody>
          <a:bodyPr>
            <a:normAutofit lnSpcReduction="10000"/>
          </a:bodyPr>
          <a:lstStyle/>
          <a:p>
            <a:r>
              <a:rPr lang="en-IN" dirty="0" smtClean="0"/>
              <a:t>Global warming occurs when carbon dioxide (CO2) and other air pollutants and greenhouse gases collect in the atmosphere and absorb sunlight and solar radiation that have bounced off the earth’s surface. Normally, this radiation would escape into space—but these pollutants, which can last for years to centuries in the atmosphere, trap the heat and cause the planet to get hotter. That's what's known as the greenhouse effect.</a:t>
            </a:r>
          </a:p>
          <a:p>
            <a:pPr>
              <a:buNone/>
            </a:pPr>
            <a:endParaRPr lang="en-IN"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607</Words>
  <Application>Microsoft Office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GLOBAL WARMING</vt:lpstr>
      <vt:lpstr>Slide 2</vt:lpstr>
      <vt:lpstr>GLOBAL WARMING</vt:lpstr>
      <vt:lpstr>GREENHOUSE EFFECT</vt:lpstr>
      <vt:lpstr>Gases that Contribute to The Greenhouse Effect </vt:lpstr>
      <vt:lpstr>Gases that Contribute to The Greenhouse Effect </vt:lpstr>
      <vt:lpstr>Gases that Contribute to The Greenhouse Effect </vt:lpstr>
      <vt:lpstr>Gases that Contribute to The Greenhouse Effect </vt:lpstr>
      <vt:lpstr>Gases that Contribute to The Greenhouse Effect </vt:lpstr>
      <vt:lpstr>EFFECT OF GLOBAL WARMING</vt:lpstr>
      <vt:lpstr>The Influences of Human Activity on Climate</vt:lpstr>
      <vt:lpstr>References</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ANUBHA</dc:creator>
  <cp:lastModifiedBy>ANUBHA</cp:lastModifiedBy>
  <cp:revision>3</cp:revision>
  <dcterms:created xsi:type="dcterms:W3CDTF">2006-08-16T00:00:00Z</dcterms:created>
  <dcterms:modified xsi:type="dcterms:W3CDTF">2020-05-27T18:15:20Z</dcterms:modified>
</cp:coreProperties>
</file>