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66" r:id="rId4"/>
    <p:sldId id="257" r:id="rId5"/>
    <p:sldId id="265" r:id="rId6"/>
    <p:sldId id="261" r:id="rId7"/>
    <p:sldId id="263" r:id="rId8"/>
    <p:sldId id="264" r:id="rId9"/>
    <p:sldId id="262"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6C99E-4837-4E3A-8920-E203FBF82F8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9F02B0D8-676D-45F5-97D3-14CA1FBF3B63}">
      <dgm:prSet phldrT="[Text]" custT="1"/>
      <dgm:spPr/>
      <dgm:t>
        <a:bodyPr/>
        <a:lstStyle/>
        <a:p>
          <a:r>
            <a:rPr lang="en-US" sz="6500" baseline="0" dirty="0" smtClean="0"/>
            <a:t> </a:t>
          </a:r>
          <a:r>
            <a:rPr lang="en-US" sz="6600" b="0" baseline="0" dirty="0" smtClean="0"/>
            <a:t>Urban Areas</a:t>
          </a:r>
          <a:endParaRPr lang="en-IN" sz="6600" b="0" baseline="0" dirty="0"/>
        </a:p>
      </dgm:t>
    </dgm:pt>
    <dgm:pt modelId="{412966FE-6AED-4EC8-99F0-E4DAC93369F5}" type="parTrans" cxnId="{3C59BC28-2834-4E1A-A47D-CF72A5E7D7D5}">
      <dgm:prSet/>
      <dgm:spPr/>
      <dgm:t>
        <a:bodyPr/>
        <a:lstStyle/>
        <a:p>
          <a:endParaRPr lang="en-IN"/>
        </a:p>
      </dgm:t>
    </dgm:pt>
    <dgm:pt modelId="{28058AC0-E902-47B2-A419-EA593F7C4943}" type="sibTrans" cxnId="{3C59BC28-2834-4E1A-A47D-CF72A5E7D7D5}">
      <dgm:prSet/>
      <dgm:spPr/>
      <dgm:t>
        <a:bodyPr/>
        <a:lstStyle/>
        <a:p>
          <a:endParaRPr lang="en-IN"/>
        </a:p>
      </dgm:t>
    </dgm:pt>
    <dgm:pt modelId="{C74E3B3D-06DD-4D76-9ECD-B6569AB8EE8A}">
      <dgm:prSet phldrT="[Text]" custT="1"/>
      <dgm:spPr/>
      <dgm:t>
        <a:bodyPr/>
        <a:lstStyle/>
        <a:p>
          <a:r>
            <a:rPr lang="en-IN" sz="1600" b="0" i="0" dirty="0" smtClean="0"/>
            <a:t>Recharge Pit</a:t>
          </a:r>
          <a:endParaRPr lang="en-IN" sz="1600" dirty="0"/>
        </a:p>
      </dgm:t>
    </dgm:pt>
    <dgm:pt modelId="{2906D7D4-0E40-47B2-BA3B-097C70AA9244}" type="parTrans" cxnId="{9B139630-F0AF-42DD-BF9A-5EFB5287EE8F}">
      <dgm:prSet/>
      <dgm:spPr/>
      <dgm:t>
        <a:bodyPr/>
        <a:lstStyle/>
        <a:p>
          <a:endParaRPr lang="en-IN"/>
        </a:p>
      </dgm:t>
    </dgm:pt>
    <dgm:pt modelId="{BF062772-609E-4440-B305-297ECC61FB63}" type="sibTrans" cxnId="{9B139630-F0AF-42DD-BF9A-5EFB5287EE8F}">
      <dgm:prSet/>
      <dgm:spPr/>
      <dgm:t>
        <a:bodyPr/>
        <a:lstStyle/>
        <a:p>
          <a:endParaRPr lang="en-IN"/>
        </a:p>
      </dgm:t>
    </dgm:pt>
    <dgm:pt modelId="{4785155D-C407-439D-B0F1-6F394B0ACF3B}">
      <dgm:prSet phldrT="[Text]" custT="1"/>
      <dgm:spPr/>
      <dgm:t>
        <a:bodyPr/>
        <a:lstStyle/>
        <a:p>
          <a:r>
            <a:rPr lang="en-IN" sz="1600" b="0" dirty="0" smtClean="0"/>
            <a:t>Recharge Trench</a:t>
          </a:r>
          <a:endParaRPr lang="en-IN" sz="1600" dirty="0"/>
        </a:p>
      </dgm:t>
    </dgm:pt>
    <dgm:pt modelId="{44D19A66-199F-4E0E-A9D6-490B77D5D1FA}" type="parTrans" cxnId="{73727AED-0716-445D-AB03-F26E447EB45B}">
      <dgm:prSet/>
      <dgm:spPr/>
      <dgm:t>
        <a:bodyPr/>
        <a:lstStyle/>
        <a:p>
          <a:endParaRPr lang="en-IN"/>
        </a:p>
      </dgm:t>
    </dgm:pt>
    <dgm:pt modelId="{C9CEEFC7-3B5E-45D7-B4F8-643DE12ED58A}" type="sibTrans" cxnId="{73727AED-0716-445D-AB03-F26E447EB45B}">
      <dgm:prSet/>
      <dgm:spPr/>
      <dgm:t>
        <a:bodyPr/>
        <a:lstStyle/>
        <a:p>
          <a:endParaRPr lang="en-IN"/>
        </a:p>
      </dgm:t>
    </dgm:pt>
    <dgm:pt modelId="{998C71A6-576B-49CF-A126-B07803A7DA6B}">
      <dgm:prSet phldrT="[Text]" custT="1"/>
      <dgm:spPr/>
      <dgm:t>
        <a:bodyPr/>
        <a:lstStyle/>
        <a:p>
          <a:r>
            <a:rPr lang="en-IN" sz="6000" b="1" dirty="0" smtClean="0"/>
            <a:t>Rural Areas</a:t>
          </a:r>
          <a:endParaRPr lang="en-IN" sz="6000" dirty="0"/>
        </a:p>
      </dgm:t>
    </dgm:pt>
    <dgm:pt modelId="{6FC97F21-42B5-481E-942D-917E85D3224E}" type="parTrans" cxnId="{8ED2B775-360B-4BED-9E5B-CB2BF33FA7CA}">
      <dgm:prSet/>
      <dgm:spPr/>
      <dgm:t>
        <a:bodyPr/>
        <a:lstStyle/>
        <a:p>
          <a:endParaRPr lang="en-IN"/>
        </a:p>
      </dgm:t>
    </dgm:pt>
    <dgm:pt modelId="{D8A7A525-5E26-47BB-8F0C-D1DAEA68BA54}" type="sibTrans" cxnId="{8ED2B775-360B-4BED-9E5B-CB2BF33FA7CA}">
      <dgm:prSet/>
      <dgm:spPr/>
      <dgm:t>
        <a:bodyPr/>
        <a:lstStyle/>
        <a:p>
          <a:endParaRPr lang="en-IN"/>
        </a:p>
      </dgm:t>
    </dgm:pt>
    <dgm:pt modelId="{BCB7B2E5-08D9-4753-9607-ABA40ADF4DAC}">
      <dgm:prSet phldrT="[Text]" custT="1"/>
      <dgm:spPr/>
      <dgm:t>
        <a:bodyPr/>
        <a:lstStyle/>
        <a:p>
          <a:r>
            <a:rPr lang="en-IN" sz="1600" b="0" dirty="0" smtClean="0"/>
            <a:t>Gully Plug</a:t>
          </a:r>
          <a:endParaRPr lang="en-IN" sz="1600" dirty="0"/>
        </a:p>
      </dgm:t>
    </dgm:pt>
    <dgm:pt modelId="{C38E0B1C-8E48-44CF-8AC8-B53B725750C0}" type="parTrans" cxnId="{D9BBA1C4-9FE9-41CE-81C3-A0A6168E0A48}">
      <dgm:prSet/>
      <dgm:spPr/>
      <dgm:t>
        <a:bodyPr/>
        <a:lstStyle/>
        <a:p>
          <a:endParaRPr lang="en-IN"/>
        </a:p>
      </dgm:t>
    </dgm:pt>
    <dgm:pt modelId="{87F3A842-E258-410E-9B37-0FE2EAFA2D6A}" type="sibTrans" cxnId="{D9BBA1C4-9FE9-41CE-81C3-A0A6168E0A48}">
      <dgm:prSet/>
      <dgm:spPr/>
      <dgm:t>
        <a:bodyPr/>
        <a:lstStyle/>
        <a:p>
          <a:endParaRPr lang="en-IN"/>
        </a:p>
      </dgm:t>
    </dgm:pt>
    <dgm:pt modelId="{E106952A-912C-4AE8-8B9B-DC3753287EF0}">
      <dgm:prSet custT="1"/>
      <dgm:spPr/>
      <dgm:t>
        <a:bodyPr/>
        <a:lstStyle/>
        <a:p>
          <a:r>
            <a:rPr lang="en-IN" sz="1600" b="0" dirty="0" err="1" smtClean="0"/>
            <a:t>Tubewell</a:t>
          </a:r>
          <a:endParaRPr lang="en-IN" sz="1600" dirty="0"/>
        </a:p>
      </dgm:t>
    </dgm:pt>
    <dgm:pt modelId="{7C5F3811-357F-41BA-ADE6-4DFB86DD611D}" type="parTrans" cxnId="{AAE8EC10-D28D-4B4E-B791-F04F4F597D89}">
      <dgm:prSet/>
      <dgm:spPr/>
      <dgm:t>
        <a:bodyPr/>
        <a:lstStyle/>
        <a:p>
          <a:endParaRPr lang="en-IN"/>
        </a:p>
      </dgm:t>
    </dgm:pt>
    <dgm:pt modelId="{49A9C2D9-D37A-44D5-BD11-DBB2255DD630}" type="sibTrans" cxnId="{AAE8EC10-D28D-4B4E-B791-F04F4F597D89}">
      <dgm:prSet/>
      <dgm:spPr/>
      <dgm:t>
        <a:bodyPr/>
        <a:lstStyle/>
        <a:p>
          <a:endParaRPr lang="en-IN"/>
        </a:p>
      </dgm:t>
    </dgm:pt>
    <dgm:pt modelId="{C466426C-8B5D-470D-91A3-AF6A65657943}">
      <dgm:prSet custT="1"/>
      <dgm:spPr/>
      <dgm:t>
        <a:bodyPr/>
        <a:lstStyle/>
        <a:p>
          <a:r>
            <a:rPr lang="en-IN" sz="1600" b="0" dirty="0" smtClean="0"/>
            <a:t>Recharge Well</a:t>
          </a:r>
          <a:endParaRPr lang="en-IN" sz="1600" b="0" dirty="0"/>
        </a:p>
      </dgm:t>
    </dgm:pt>
    <dgm:pt modelId="{7E9059C7-3B97-46FC-A46A-A25B9E797CBE}" type="parTrans" cxnId="{6AAA4C53-C0A6-40F0-9BCB-E1FBA13B2DC4}">
      <dgm:prSet/>
      <dgm:spPr/>
      <dgm:t>
        <a:bodyPr/>
        <a:lstStyle/>
        <a:p>
          <a:endParaRPr lang="en-IN"/>
        </a:p>
      </dgm:t>
    </dgm:pt>
    <dgm:pt modelId="{D250E561-3442-4954-A084-2A7F656BA892}" type="sibTrans" cxnId="{6AAA4C53-C0A6-40F0-9BCB-E1FBA13B2DC4}">
      <dgm:prSet/>
      <dgm:spPr/>
      <dgm:t>
        <a:bodyPr/>
        <a:lstStyle/>
        <a:p>
          <a:endParaRPr lang="en-IN"/>
        </a:p>
      </dgm:t>
    </dgm:pt>
    <dgm:pt modelId="{FF2C7F8E-E306-4678-A672-9A84D93D167E}">
      <dgm:prSet custT="1"/>
      <dgm:spPr/>
      <dgm:t>
        <a:bodyPr/>
        <a:lstStyle/>
        <a:p>
          <a:r>
            <a:rPr lang="en-IN" sz="1600" b="0" dirty="0" smtClean="0"/>
            <a:t>Contour Bund</a:t>
          </a:r>
          <a:endParaRPr lang="en-IN" sz="1600" b="0" dirty="0"/>
        </a:p>
      </dgm:t>
    </dgm:pt>
    <dgm:pt modelId="{36072459-A016-42AB-8DBD-0B96A5CCE992}" type="parTrans" cxnId="{C8C9345D-BB61-4E28-A514-DEA6054C2ED9}">
      <dgm:prSet/>
      <dgm:spPr/>
      <dgm:t>
        <a:bodyPr/>
        <a:lstStyle/>
        <a:p>
          <a:endParaRPr lang="en-IN"/>
        </a:p>
      </dgm:t>
    </dgm:pt>
    <dgm:pt modelId="{8222A856-DE89-4419-9738-7B1CC0874C5F}" type="sibTrans" cxnId="{C8C9345D-BB61-4E28-A514-DEA6054C2ED9}">
      <dgm:prSet/>
      <dgm:spPr/>
      <dgm:t>
        <a:bodyPr/>
        <a:lstStyle/>
        <a:p>
          <a:endParaRPr lang="en-IN"/>
        </a:p>
      </dgm:t>
    </dgm:pt>
    <dgm:pt modelId="{D6144925-8C76-45F8-AA90-79EFBA6006BF}">
      <dgm:prSet custT="1"/>
      <dgm:spPr/>
      <dgm:t>
        <a:bodyPr/>
        <a:lstStyle/>
        <a:p>
          <a:r>
            <a:rPr lang="en-IN" sz="1600" b="0" dirty="0" smtClean="0"/>
            <a:t> Gabion Structure</a:t>
          </a:r>
          <a:endParaRPr lang="en-IN" sz="1600" b="0" dirty="0"/>
        </a:p>
      </dgm:t>
    </dgm:pt>
    <dgm:pt modelId="{E2C33554-059B-4F40-9400-315C12C3F3D4}" type="parTrans" cxnId="{8402641A-EC36-4E78-9C25-03CAA035B171}">
      <dgm:prSet/>
      <dgm:spPr/>
      <dgm:t>
        <a:bodyPr/>
        <a:lstStyle/>
        <a:p>
          <a:endParaRPr lang="en-IN"/>
        </a:p>
      </dgm:t>
    </dgm:pt>
    <dgm:pt modelId="{F4625051-C599-402C-B682-51FF3CA7E3D7}" type="sibTrans" cxnId="{8402641A-EC36-4E78-9C25-03CAA035B171}">
      <dgm:prSet/>
      <dgm:spPr/>
      <dgm:t>
        <a:bodyPr/>
        <a:lstStyle/>
        <a:p>
          <a:endParaRPr lang="en-IN"/>
        </a:p>
      </dgm:t>
    </dgm:pt>
    <dgm:pt modelId="{3BF59CA0-E58B-4C17-8B32-39389793331E}">
      <dgm:prSet custT="1"/>
      <dgm:spPr/>
      <dgm:t>
        <a:bodyPr/>
        <a:lstStyle/>
        <a:p>
          <a:r>
            <a:rPr lang="en-IN" sz="1600" b="0" dirty="0" smtClean="0"/>
            <a:t> Percolation Tank</a:t>
          </a:r>
          <a:endParaRPr lang="en-IN" sz="1600" b="0" dirty="0"/>
        </a:p>
      </dgm:t>
    </dgm:pt>
    <dgm:pt modelId="{E50AC21F-E7BE-43D2-AA51-95C958E6FF05}" type="parTrans" cxnId="{7994118F-E0AA-4660-A792-AF4E937BBF30}">
      <dgm:prSet/>
      <dgm:spPr/>
      <dgm:t>
        <a:bodyPr/>
        <a:lstStyle/>
        <a:p>
          <a:endParaRPr lang="en-IN"/>
        </a:p>
      </dgm:t>
    </dgm:pt>
    <dgm:pt modelId="{B89F039C-14E5-4A6F-889C-4D0A9C76C900}" type="sibTrans" cxnId="{7994118F-E0AA-4660-A792-AF4E937BBF30}">
      <dgm:prSet/>
      <dgm:spPr/>
      <dgm:t>
        <a:bodyPr/>
        <a:lstStyle/>
        <a:p>
          <a:endParaRPr lang="en-IN"/>
        </a:p>
      </dgm:t>
    </dgm:pt>
    <dgm:pt modelId="{1DE5E96E-BF75-46EA-BF34-CA5ABB7DE813}">
      <dgm:prSet custT="1"/>
      <dgm:spPr/>
      <dgm:t>
        <a:bodyPr/>
        <a:lstStyle/>
        <a:p>
          <a:r>
            <a:rPr lang="en-IN" sz="1600" b="0" dirty="0" smtClean="0"/>
            <a:t> Check Dam/Cement Plug/</a:t>
          </a:r>
          <a:r>
            <a:rPr lang="en-IN" sz="1600" b="0" dirty="0" err="1" smtClean="0"/>
            <a:t>Nala</a:t>
          </a:r>
          <a:r>
            <a:rPr lang="en-IN" sz="1600" b="0" dirty="0" smtClean="0"/>
            <a:t> Bund</a:t>
          </a:r>
          <a:endParaRPr lang="en-IN" sz="1600" b="0" dirty="0"/>
        </a:p>
      </dgm:t>
    </dgm:pt>
    <dgm:pt modelId="{1FBD1F89-1D92-42A5-9DFC-18074AF70386}" type="parTrans" cxnId="{C9D9AC9A-6152-41AE-B530-C61916A4A88B}">
      <dgm:prSet/>
      <dgm:spPr/>
      <dgm:t>
        <a:bodyPr/>
        <a:lstStyle/>
        <a:p>
          <a:endParaRPr lang="en-IN"/>
        </a:p>
      </dgm:t>
    </dgm:pt>
    <dgm:pt modelId="{DB975CF6-AB26-4B73-8964-D307DAD76625}" type="sibTrans" cxnId="{C9D9AC9A-6152-41AE-B530-C61916A4A88B}">
      <dgm:prSet/>
      <dgm:spPr/>
      <dgm:t>
        <a:bodyPr/>
        <a:lstStyle/>
        <a:p>
          <a:endParaRPr lang="en-IN"/>
        </a:p>
      </dgm:t>
    </dgm:pt>
    <dgm:pt modelId="{D677EFFB-FA92-4891-AA87-8F28B204D8B0}">
      <dgm:prSet custT="1"/>
      <dgm:spPr/>
      <dgm:t>
        <a:bodyPr/>
        <a:lstStyle/>
        <a:p>
          <a:r>
            <a:rPr lang="en-IN" sz="1600" b="0" dirty="0" smtClean="0"/>
            <a:t>Recharge Shaft</a:t>
          </a:r>
          <a:endParaRPr lang="en-IN" sz="1600" b="0" dirty="0"/>
        </a:p>
      </dgm:t>
    </dgm:pt>
    <dgm:pt modelId="{70B0C920-5B63-48A6-B7C9-578FBAF6C217}" type="parTrans" cxnId="{4C142F71-B9E0-4262-84B9-0C6234F6E883}">
      <dgm:prSet/>
      <dgm:spPr/>
      <dgm:t>
        <a:bodyPr/>
        <a:lstStyle/>
        <a:p>
          <a:endParaRPr lang="en-IN"/>
        </a:p>
      </dgm:t>
    </dgm:pt>
    <dgm:pt modelId="{A5905B07-0A51-4323-914E-D6A4F55C5A77}" type="sibTrans" cxnId="{4C142F71-B9E0-4262-84B9-0C6234F6E883}">
      <dgm:prSet/>
      <dgm:spPr/>
      <dgm:t>
        <a:bodyPr/>
        <a:lstStyle/>
        <a:p>
          <a:endParaRPr lang="en-IN"/>
        </a:p>
      </dgm:t>
    </dgm:pt>
    <dgm:pt modelId="{D1D8C9BC-5A1E-41E2-871C-F165ADA57304}">
      <dgm:prSet custT="1"/>
      <dgm:spPr/>
      <dgm:t>
        <a:bodyPr/>
        <a:lstStyle/>
        <a:p>
          <a:r>
            <a:rPr lang="en-IN" sz="1600" b="0" dirty="0" smtClean="0"/>
            <a:t> </a:t>
          </a:r>
          <a:r>
            <a:rPr lang="en-IN" sz="1600" b="0" dirty="0" err="1" smtClean="0"/>
            <a:t>Dugwell</a:t>
          </a:r>
          <a:r>
            <a:rPr lang="en-IN" sz="1600" b="0" dirty="0" smtClean="0"/>
            <a:t> Recharge</a:t>
          </a:r>
          <a:endParaRPr lang="en-IN" sz="1600" b="0" dirty="0"/>
        </a:p>
      </dgm:t>
    </dgm:pt>
    <dgm:pt modelId="{334B0F39-138F-4E38-8F3D-F9E8C2912D2A}" type="parTrans" cxnId="{FFE07E48-3CE0-4001-AD06-AD6D592612C6}">
      <dgm:prSet/>
      <dgm:spPr/>
      <dgm:t>
        <a:bodyPr/>
        <a:lstStyle/>
        <a:p>
          <a:endParaRPr lang="en-IN"/>
        </a:p>
      </dgm:t>
    </dgm:pt>
    <dgm:pt modelId="{71D272FB-DED1-4B6A-873B-B50F0219A877}" type="sibTrans" cxnId="{FFE07E48-3CE0-4001-AD06-AD6D592612C6}">
      <dgm:prSet/>
      <dgm:spPr/>
      <dgm:t>
        <a:bodyPr/>
        <a:lstStyle/>
        <a:p>
          <a:endParaRPr lang="en-IN"/>
        </a:p>
      </dgm:t>
    </dgm:pt>
    <dgm:pt modelId="{5FFE2214-1C6C-4F70-B73B-13DF7553D7B3}">
      <dgm:prSet custT="1"/>
      <dgm:spPr/>
      <dgm:t>
        <a:bodyPr/>
        <a:lstStyle/>
        <a:p>
          <a:r>
            <a:rPr lang="en-IN" sz="1600" b="0" dirty="0" smtClean="0"/>
            <a:t>Ground Water Dams/Subsurface Dyke</a:t>
          </a:r>
          <a:endParaRPr lang="en-IN" sz="1600" b="0" dirty="0"/>
        </a:p>
      </dgm:t>
    </dgm:pt>
    <dgm:pt modelId="{0F3370DD-4E7A-458F-8DD1-D5D79A57A75A}" type="parTrans" cxnId="{E5221C92-BAEE-4A8F-BF29-4627B7FDBE87}">
      <dgm:prSet/>
      <dgm:spPr/>
      <dgm:t>
        <a:bodyPr/>
        <a:lstStyle/>
        <a:p>
          <a:endParaRPr lang="en-IN"/>
        </a:p>
      </dgm:t>
    </dgm:pt>
    <dgm:pt modelId="{AA128A46-4CBD-47C6-A872-7E653500F849}" type="sibTrans" cxnId="{E5221C92-BAEE-4A8F-BF29-4627B7FDBE87}">
      <dgm:prSet/>
      <dgm:spPr/>
      <dgm:t>
        <a:bodyPr/>
        <a:lstStyle/>
        <a:p>
          <a:endParaRPr lang="en-IN"/>
        </a:p>
      </dgm:t>
    </dgm:pt>
    <dgm:pt modelId="{3DCD61E9-3203-4059-AA05-CFD43F797DB4}" type="pres">
      <dgm:prSet presAssocID="{C6B6C99E-4837-4E3A-8920-E203FBF82F8A}" presName="Name0" presStyleCnt="0">
        <dgm:presLayoutVars>
          <dgm:dir/>
          <dgm:animLvl val="lvl"/>
          <dgm:resizeHandles/>
        </dgm:presLayoutVars>
      </dgm:prSet>
      <dgm:spPr/>
    </dgm:pt>
    <dgm:pt modelId="{912DDAC7-4BF5-4E75-BBA2-9583CD8C0772}" type="pres">
      <dgm:prSet presAssocID="{9F02B0D8-676D-45F5-97D3-14CA1FBF3B63}" presName="linNode" presStyleCnt="0"/>
      <dgm:spPr/>
    </dgm:pt>
    <dgm:pt modelId="{8EE3A433-E13E-4112-B2FC-D1A7901D82D7}" type="pres">
      <dgm:prSet presAssocID="{9F02B0D8-676D-45F5-97D3-14CA1FBF3B63}" presName="parentShp" presStyleLbl="node1" presStyleIdx="0" presStyleCnt="2">
        <dgm:presLayoutVars>
          <dgm:bulletEnabled val="1"/>
        </dgm:presLayoutVars>
      </dgm:prSet>
      <dgm:spPr/>
      <dgm:t>
        <a:bodyPr/>
        <a:lstStyle/>
        <a:p>
          <a:endParaRPr lang="en-IN"/>
        </a:p>
      </dgm:t>
    </dgm:pt>
    <dgm:pt modelId="{6EA976F6-0914-4D43-8C0E-9A83335E2F37}" type="pres">
      <dgm:prSet presAssocID="{9F02B0D8-676D-45F5-97D3-14CA1FBF3B63}" presName="childShp" presStyleLbl="bgAccFollowNode1" presStyleIdx="0" presStyleCnt="2">
        <dgm:presLayoutVars>
          <dgm:bulletEnabled val="1"/>
        </dgm:presLayoutVars>
      </dgm:prSet>
      <dgm:spPr/>
      <dgm:t>
        <a:bodyPr/>
        <a:lstStyle/>
        <a:p>
          <a:endParaRPr lang="en-IN"/>
        </a:p>
      </dgm:t>
    </dgm:pt>
    <dgm:pt modelId="{F5DDFD1B-2B1E-46D3-9BC6-474D2B471EF2}" type="pres">
      <dgm:prSet presAssocID="{28058AC0-E902-47B2-A419-EA593F7C4943}" presName="spacing" presStyleCnt="0"/>
      <dgm:spPr/>
    </dgm:pt>
    <dgm:pt modelId="{4738685A-DFAD-4C32-ABD0-6BA5F1333693}" type="pres">
      <dgm:prSet presAssocID="{998C71A6-576B-49CF-A126-B07803A7DA6B}" presName="linNode" presStyleCnt="0"/>
      <dgm:spPr/>
    </dgm:pt>
    <dgm:pt modelId="{2554BC7A-AB7D-45A1-9A49-BAE8CADBAF58}" type="pres">
      <dgm:prSet presAssocID="{998C71A6-576B-49CF-A126-B07803A7DA6B}" presName="parentShp" presStyleLbl="node1" presStyleIdx="1" presStyleCnt="2">
        <dgm:presLayoutVars>
          <dgm:bulletEnabled val="1"/>
        </dgm:presLayoutVars>
      </dgm:prSet>
      <dgm:spPr/>
      <dgm:t>
        <a:bodyPr/>
        <a:lstStyle/>
        <a:p>
          <a:endParaRPr lang="en-IN"/>
        </a:p>
      </dgm:t>
    </dgm:pt>
    <dgm:pt modelId="{090F7DD2-B199-4E27-AE21-966418BEDE59}" type="pres">
      <dgm:prSet presAssocID="{998C71A6-576B-49CF-A126-B07803A7DA6B}" presName="childShp" presStyleLbl="bgAccFollowNode1" presStyleIdx="1" presStyleCnt="2">
        <dgm:presLayoutVars>
          <dgm:bulletEnabled val="1"/>
        </dgm:presLayoutVars>
      </dgm:prSet>
      <dgm:spPr/>
      <dgm:t>
        <a:bodyPr/>
        <a:lstStyle/>
        <a:p>
          <a:endParaRPr lang="en-IN"/>
        </a:p>
      </dgm:t>
    </dgm:pt>
  </dgm:ptLst>
  <dgm:cxnLst>
    <dgm:cxn modelId="{C57AFDC8-19A2-40C5-9CA7-C1CEF7B613F6}" type="presOf" srcId="{C74E3B3D-06DD-4D76-9ECD-B6569AB8EE8A}" destId="{6EA976F6-0914-4D43-8C0E-9A83335E2F37}" srcOrd="0" destOrd="0" presId="urn:microsoft.com/office/officeart/2005/8/layout/vList6"/>
    <dgm:cxn modelId="{E8706598-4B6F-40C4-A9FF-C4A349F38793}" type="presOf" srcId="{998C71A6-576B-49CF-A126-B07803A7DA6B}" destId="{2554BC7A-AB7D-45A1-9A49-BAE8CADBAF58}" srcOrd="0" destOrd="0" presId="urn:microsoft.com/office/officeart/2005/8/layout/vList6"/>
    <dgm:cxn modelId="{C8C27015-0F9C-4964-9D77-D5A02A199893}" type="presOf" srcId="{D6144925-8C76-45F8-AA90-79EFBA6006BF}" destId="{090F7DD2-B199-4E27-AE21-966418BEDE59}" srcOrd="0" destOrd="2" presId="urn:microsoft.com/office/officeart/2005/8/layout/vList6"/>
    <dgm:cxn modelId="{8ED2B775-360B-4BED-9E5B-CB2BF33FA7CA}" srcId="{C6B6C99E-4837-4E3A-8920-E203FBF82F8A}" destId="{998C71A6-576B-49CF-A126-B07803A7DA6B}" srcOrd="1" destOrd="0" parTransId="{6FC97F21-42B5-481E-942D-917E85D3224E}" sibTransId="{D8A7A525-5E26-47BB-8F0C-D1DAEA68BA54}"/>
    <dgm:cxn modelId="{58585F79-28AF-4906-9614-7F4718B9B07E}" type="presOf" srcId="{5FFE2214-1C6C-4F70-B73B-13DF7553D7B3}" destId="{090F7DD2-B199-4E27-AE21-966418BEDE59}" srcOrd="0" destOrd="7" presId="urn:microsoft.com/office/officeart/2005/8/layout/vList6"/>
    <dgm:cxn modelId="{AAE8EC10-D28D-4B4E-B791-F04F4F597D89}" srcId="{9F02B0D8-676D-45F5-97D3-14CA1FBF3B63}" destId="{E106952A-912C-4AE8-8B9B-DC3753287EF0}" srcOrd="2" destOrd="0" parTransId="{7C5F3811-357F-41BA-ADE6-4DFB86DD611D}" sibTransId="{49A9C2D9-D37A-44D5-BD11-DBB2255DD630}"/>
    <dgm:cxn modelId="{739041D6-F77C-4844-93C4-2A0FB4169CCB}" type="presOf" srcId="{D677EFFB-FA92-4891-AA87-8F28B204D8B0}" destId="{090F7DD2-B199-4E27-AE21-966418BEDE59}" srcOrd="0" destOrd="5" presId="urn:microsoft.com/office/officeart/2005/8/layout/vList6"/>
    <dgm:cxn modelId="{42B63CF3-730F-4620-AE82-A8D168E296AD}" type="presOf" srcId="{C466426C-8B5D-470D-91A3-AF6A65657943}" destId="{6EA976F6-0914-4D43-8C0E-9A83335E2F37}" srcOrd="0" destOrd="3" presId="urn:microsoft.com/office/officeart/2005/8/layout/vList6"/>
    <dgm:cxn modelId="{C8C9345D-BB61-4E28-A514-DEA6054C2ED9}" srcId="{998C71A6-576B-49CF-A126-B07803A7DA6B}" destId="{FF2C7F8E-E306-4678-A672-9A84D93D167E}" srcOrd="1" destOrd="0" parTransId="{36072459-A016-42AB-8DBD-0B96A5CCE992}" sibTransId="{8222A856-DE89-4419-9738-7B1CC0874C5F}"/>
    <dgm:cxn modelId="{3C59BC28-2834-4E1A-A47D-CF72A5E7D7D5}" srcId="{C6B6C99E-4837-4E3A-8920-E203FBF82F8A}" destId="{9F02B0D8-676D-45F5-97D3-14CA1FBF3B63}" srcOrd="0" destOrd="0" parTransId="{412966FE-6AED-4EC8-99F0-E4DAC93369F5}" sibTransId="{28058AC0-E902-47B2-A419-EA593F7C4943}"/>
    <dgm:cxn modelId="{FFE07E48-3CE0-4001-AD06-AD6D592612C6}" srcId="{998C71A6-576B-49CF-A126-B07803A7DA6B}" destId="{D1D8C9BC-5A1E-41E2-871C-F165ADA57304}" srcOrd="6" destOrd="0" parTransId="{334B0F39-138F-4E38-8F3D-F9E8C2912D2A}" sibTransId="{71D272FB-DED1-4B6A-873B-B50F0219A877}"/>
    <dgm:cxn modelId="{5A1562FC-3D4D-4CFA-8785-1E675151E1D3}" type="presOf" srcId="{C6B6C99E-4837-4E3A-8920-E203FBF82F8A}" destId="{3DCD61E9-3203-4059-AA05-CFD43F797DB4}" srcOrd="0" destOrd="0" presId="urn:microsoft.com/office/officeart/2005/8/layout/vList6"/>
    <dgm:cxn modelId="{8402641A-EC36-4E78-9C25-03CAA035B171}" srcId="{998C71A6-576B-49CF-A126-B07803A7DA6B}" destId="{D6144925-8C76-45F8-AA90-79EFBA6006BF}" srcOrd="2" destOrd="0" parTransId="{E2C33554-059B-4F40-9400-315C12C3F3D4}" sibTransId="{F4625051-C599-402C-B682-51FF3CA7E3D7}"/>
    <dgm:cxn modelId="{C9D9AC9A-6152-41AE-B530-C61916A4A88B}" srcId="{998C71A6-576B-49CF-A126-B07803A7DA6B}" destId="{1DE5E96E-BF75-46EA-BF34-CA5ABB7DE813}" srcOrd="4" destOrd="0" parTransId="{1FBD1F89-1D92-42A5-9DFC-18074AF70386}" sibTransId="{DB975CF6-AB26-4B73-8964-D307DAD76625}"/>
    <dgm:cxn modelId="{73727AED-0716-445D-AB03-F26E447EB45B}" srcId="{9F02B0D8-676D-45F5-97D3-14CA1FBF3B63}" destId="{4785155D-C407-439D-B0F1-6F394B0ACF3B}" srcOrd="1" destOrd="0" parTransId="{44D19A66-199F-4E0E-A9D6-490B77D5D1FA}" sibTransId="{C9CEEFC7-3B5E-45D7-B4F8-643DE12ED58A}"/>
    <dgm:cxn modelId="{D1F04AE3-5317-4D04-BDFF-D2CBA4A6E921}" type="presOf" srcId="{E106952A-912C-4AE8-8B9B-DC3753287EF0}" destId="{6EA976F6-0914-4D43-8C0E-9A83335E2F37}" srcOrd="0" destOrd="2" presId="urn:microsoft.com/office/officeart/2005/8/layout/vList6"/>
    <dgm:cxn modelId="{6AAA4C53-C0A6-40F0-9BCB-E1FBA13B2DC4}" srcId="{9F02B0D8-676D-45F5-97D3-14CA1FBF3B63}" destId="{C466426C-8B5D-470D-91A3-AF6A65657943}" srcOrd="3" destOrd="0" parTransId="{7E9059C7-3B97-46FC-A46A-A25B9E797CBE}" sibTransId="{D250E561-3442-4954-A084-2A7F656BA892}"/>
    <dgm:cxn modelId="{9B139630-F0AF-42DD-BF9A-5EFB5287EE8F}" srcId="{9F02B0D8-676D-45F5-97D3-14CA1FBF3B63}" destId="{C74E3B3D-06DD-4D76-9ECD-B6569AB8EE8A}" srcOrd="0" destOrd="0" parTransId="{2906D7D4-0E40-47B2-BA3B-097C70AA9244}" sibTransId="{BF062772-609E-4440-B305-297ECC61FB63}"/>
    <dgm:cxn modelId="{CF6D87F9-1B2B-4A8E-9034-C7787D60F8B7}" type="presOf" srcId="{FF2C7F8E-E306-4678-A672-9A84D93D167E}" destId="{090F7DD2-B199-4E27-AE21-966418BEDE59}" srcOrd="0" destOrd="1" presId="urn:microsoft.com/office/officeart/2005/8/layout/vList6"/>
    <dgm:cxn modelId="{8527C56A-F2F0-40A2-957D-AFBB1F6FE52C}" type="presOf" srcId="{9F02B0D8-676D-45F5-97D3-14CA1FBF3B63}" destId="{8EE3A433-E13E-4112-B2FC-D1A7901D82D7}" srcOrd="0" destOrd="0" presId="urn:microsoft.com/office/officeart/2005/8/layout/vList6"/>
    <dgm:cxn modelId="{4C142F71-B9E0-4262-84B9-0C6234F6E883}" srcId="{998C71A6-576B-49CF-A126-B07803A7DA6B}" destId="{D677EFFB-FA92-4891-AA87-8F28B204D8B0}" srcOrd="5" destOrd="0" parTransId="{70B0C920-5B63-48A6-B7C9-578FBAF6C217}" sibTransId="{A5905B07-0A51-4323-914E-D6A4F55C5A77}"/>
    <dgm:cxn modelId="{E5221C92-BAEE-4A8F-BF29-4627B7FDBE87}" srcId="{998C71A6-576B-49CF-A126-B07803A7DA6B}" destId="{5FFE2214-1C6C-4F70-B73B-13DF7553D7B3}" srcOrd="7" destOrd="0" parTransId="{0F3370DD-4E7A-458F-8DD1-D5D79A57A75A}" sibTransId="{AA128A46-4CBD-47C6-A872-7E653500F849}"/>
    <dgm:cxn modelId="{84CAA67B-7DE4-44E5-B3F8-C0251F69CCE0}" type="presOf" srcId="{1DE5E96E-BF75-46EA-BF34-CA5ABB7DE813}" destId="{090F7DD2-B199-4E27-AE21-966418BEDE59}" srcOrd="0" destOrd="4" presId="urn:microsoft.com/office/officeart/2005/8/layout/vList6"/>
    <dgm:cxn modelId="{FFC57E53-3127-42CE-BB82-3DCB4B6576A5}" type="presOf" srcId="{4785155D-C407-439D-B0F1-6F394B0ACF3B}" destId="{6EA976F6-0914-4D43-8C0E-9A83335E2F37}" srcOrd="0" destOrd="1" presId="urn:microsoft.com/office/officeart/2005/8/layout/vList6"/>
    <dgm:cxn modelId="{321ECF42-8EF8-444F-9AFD-C91DBB171E71}" type="presOf" srcId="{3BF59CA0-E58B-4C17-8B32-39389793331E}" destId="{090F7DD2-B199-4E27-AE21-966418BEDE59}" srcOrd="0" destOrd="3" presId="urn:microsoft.com/office/officeart/2005/8/layout/vList6"/>
    <dgm:cxn modelId="{E4E2193D-17C3-47F1-9079-E9F3B82CA42B}" type="presOf" srcId="{D1D8C9BC-5A1E-41E2-871C-F165ADA57304}" destId="{090F7DD2-B199-4E27-AE21-966418BEDE59}" srcOrd="0" destOrd="6" presId="urn:microsoft.com/office/officeart/2005/8/layout/vList6"/>
    <dgm:cxn modelId="{7994118F-E0AA-4660-A792-AF4E937BBF30}" srcId="{998C71A6-576B-49CF-A126-B07803A7DA6B}" destId="{3BF59CA0-E58B-4C17-8B32-39389793331E}" srcOrd="3" destOrd="0" parTransId="{E50AC21F-E7BE-43D2-AA51-95C958E6FF05}" sibTransId="{B89F039C-14E5-4A6F-889C-4D0A9C76C900}"/>
    <dgm:cxn modelId="{D9BBA1C4-9FE9-41CE-81C3-A0A6168E0A48}" srcId="{998C71A6-576B-49CF-A126-B07803A7DA6B}" destId="{BCB7B2E5-08D9-4753-9607-ABA40ADF4DAC}" srcOrd="0" destOrd="0" parTransId="{C38E0B1C-8E48-44CF-8AC8-B53B725750C0}" sibTransId="{87F3A842-E258-410E-9B37-0FE2EAFA2D6A}"/>
    <dgm:cxn modelId="{0E2CC57C-465D-452A-99D5-DDCEF29DCBDF}" type="presOf" srcId="{BCB7B2E5-08D9-4753-9607-ABA40ADF4DAC}" destId="{090F7DD2-B199-4E27-AE21-966418BEDE59}" srcOrd="0" destOrd="0" presId="urn:microsoft.com/office/officeart/2005/8/layout/vList6"/>
    <dgm:cxn modelId="{D83D2F42-B07F-4895-ADE8-1E1A99E13295}" type="presParOf" srcId="{3DCD61E9-3203-4059-AA05-CFD43F797DB4}" destId="{912DDAC7-4BF5-4E75-BBA2-9583CD8C0772}" srcOrd="0" destOrd="0" presId="urn:microsoft.com/office/officeart/2005/8/layout/vList6"/>
    <dgm:cxn modelId="{FB78B1EC-2292-4507-8052-28A247EFDC7B}" type="presParOf" srcId="{912DDAC7-4BF5-4E75-BBA2-9583CD8C0772}" destId="{8EE3A433-E13E-4112-B2FC-D1A7901D82D7}" srcOrd="0" destOrd="0" presId="urn:microsoft.com/office/officeart/2005/8/layout/vList6"/>
    <dgm:cxn modelId="{3D139CE6-FC47-4EAD-B207-042BAF38059E}" type="presParOf" srcId="{912DDAC7-4BF5-4E75-BBA2-9583CD8C0772}" destId="{6EA976F6-0914-4D43-8C0E-9A83335E2F37}" srcOrd="1" destOrd="0" presId="urn:microsoft.com/office/officeart/2005/8/layout/vList6"/>
    <dgm:cxn modelId="{87743F90-8C26-4982-8553-1F69ADFFF22D}" type="presParOf" srcId="{3DCD61E9-3203-4059-AA05-CFD43F797DB4}" destId="{F5DDFD1B-2B1E-46D3-9BC6-474D2B471EF2}" srcOrd="1" destOrd="0" presId="urn:microsoft.com/office/officeart/2005/8/layout/vList6"/>
    <dgm:cxn modelId="{1237200C-050A-475C-8358-EDA5B3E4D4EC}" type="presParOf" srcId="{3DCD61E9-3203-4059-AA05-CFD43F797DB4}" destId="{4738685A-DFAD-4C32-ABD0-6BA5F1333693}" srcOrd="2" destOrd="0" presId="urn:microsoft.com/office/officeart/2005/8/layout/vList6"/>
    <dgm:cxn modelId="{C7E67E57-7FD5-40DE-8428-FC7D21E331F9}" type="presParOf" srcId="{4738685A-DFAD-4C32-ABD0-6BA5F1333693}" destId="{2554BC7A-AB7D-45A1-9A49-BAE8CADBAF58}" srcOrd="0" destOrd="0" presId="urn:microsoft.com/office/officeart/2005/8/layout/vList6"/>
    <dgm:cxn modelId="{ECC0B31F-8208-4160-BF4D-72AC479A574E}" type="presParOf" srcId="{4738685A-DFAD-4C32-ABD0-6BA5F1333693}" destId="{090F7DD2-B199-4E27-AE21-966418BEDE59}"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A976F6-0914-4D43-8C0E-9A83335E2F37}">
      <dsp:nvSpPr>
        <dsp:cNvPr id="0" name=""/>
        <dsp:cNvSpPr/>
      </dsp:nvSpPr>
      <dsp:spPr>
        <a:xfrm>
          <a:off x="3401695" y="558"/>
          <a:ext cx="5102542" cy="2176611"/>
        </a:xfrm>
        <a:prstGeom prst="rightArrow">
          <a:avLst>
            <a:gd name="adj1" fmla="val 75000"/>
            <a:gd name="adj2" fmla="val 5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IN" sz="1600" b="0" i="0" kern="1200" dirty="0" smtClean="0"/>
            <a:t>Recharge Pit</a:t>
          </a:r>
          <a:endParaRPr lang="en-IN" sz="1600" kern="1200" dirty="0"/>
        </a:p>
        <a:p>
          <a:pPr marL="171450" lvl="1" indent="-171450" algn="l" defTabSz="711200">
            <a:lnSpc>
              <a:spcPct val="90000"/>
            </a:lnSpc>
            <a:spcBef>
              <a:spcPct val="0"/>
            </a:spcBef>
            <a:spcAft>
              <a:spcPct val="15000"/>
            </a:spcAft>
            <a:buChar char="••"/>
          </a:pPr>
          <a:r>
            <a:rPr lang="en-IN" sz="1600" b="0" kern="1200" dirty="0" smtClean="0"/>
            <a:t>Recharge Trench</a:t>
          </a:r>
          <a:endParaRPr lang="en-IN" sz="1600" kern="1200" dirty="0"/>
        </a:p>
        <a:p>
          <a:pPr marL="171450" lvl="1" indent="-171450" algn="l" defTabSz="711200">
            <a:lnSpc>
              <a:spcPct val="90000"/>
            </a:lnSpc>
            <a:spcBef>
              <a:spcPct val="0"/>
            </a:spcBef>
            <a:spcAft>
              <a:spcPct val="15000"/>
            </a:spcAft>
            <a:buChar char="••"/>
          </a:pPr>
          <a:r>
            <a:rPr lang="en-IN" sz="1600" b="0" kern="1200" dirty="0" err="1" smtClean="0"/>
            <a:t>Tubewell</a:t>
          </a:r>
          <a:endParaRPr lang="en-IN" sz="1600" kern="1200" dirty="0"/>
        </a:p>
        <a:p>
          <a:pPr marL="171450" lvl="1" indent="-171450" algn="l" defTabSz="711200">
            <a:lnSpc>
              <a:spcPct val="90000"/>
            </a:lnSpc>
            <a:spcBef>
              <a:spcPct val="0"/>
            </a:spcBef>
            <a:spcAft>
              <a:spcPct val="15000"/>
            </a:spcAft>
            <a:buChar char="••"/>
          </a:pPr>
          <a:r>
            <a:rPr lang="en-IN" sz="1600" b="0" kern="1200" dirty="0" smtClean="0"/>
            <a:t>Recharge Well</a:t>
          </a:r>
          <a:endParaRPr lang="en-IN" sz="1600" b="0" kern="1200" dirty="0"/>
        </a:p>
      </dsp:txBody>
      <dsp:txXfrm>
        <a:off x="3401695" y="558"/>
        <a:ext cx="5102542" cy="2176611"/>
      </dsp:txXfrm>
    </dsp:sp>
    <dsp:sp modelId="{8EE3A433-E13E-4112-B2FC-D1A7901D82D7}">
      <dsp:nvSpPr>
        <dsp:cNvPr id="0" name=""/>
        <dsp:cNvSpPr/>
      </dsp:nvSpPr>
      <dsp:spPr>
        <a:xfrm>
          <a:off x="0" y="558"/>
          <a:ext cx="3401695" cy="217661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baseline="0" dirty="0" smtClean="0"/>
            <a:t> </a:t>
          </a:r>
          <a:r>
            <a:rPr lang="en-US" sz="6600" b="0" kern="1200" baseline="0" dirty="0" smtClean="0"/>
            <a:t>Urban Areas</a:t>
          </a:r>
          <a:endParaRPr lang="en-IN" sz="6600" b="0" kern="1200" baseline="0" dirty="0"/>
        </a:p>
      </dsp:txBody>
      <dsp:txXfrm>
        <a:off x="0" y="558"/>
        <a:ext cx="3401695" cy="2176611"/>
      </dsp:txXfrm>
    </dsp:sp>
    <dsp:sp modelId="{090F7DD2-B199-4E27-AE21-966418BEDE59}">
      <dsp:nvSpPr>
        <dsp:cNvPr id="0" name=""/>
        <dsp:cNvSpPr/>
      </dsp:nvSpPr>
      <dsp:spPr>
        <a:xfrm>
          <a:off x="3401695" y="2394830"/>
          <a:ext cx="5102542" cy="2176611"/>
        </a:xfrm>
        <a:prstGeom prst="rightArrow">
          <a:avLst>
            <a:gd name="adj1" fmla="val 75000"/>
            <a:gd name="adj2" fmla="val 5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IN" sz="1600" b="0" kern="1200" dirty="0" smtClean="0"/>
            <a:t>Gully Plug</a:t>
          </a:r>
          <a:endParaRPr lang="en-IN" sz="1600" kern="1200" dirty="0"/>
        </a:p>
        <a:p>
          <a:pPr marL="171450" lvl="1" indent="-171450" algn="l" defTabSz="711200">
            <a:lnSpc>
              <a:spcPct val="90000"/>
            </a:lnSpc>
            <a:spcBef>
              <a:spcPct val="0"/>
            </a:spcBef>
            <a:spcAft>
              <a:spcPct val="15000"/>
            </a:spcAft>
            <a:buChar char="••"/>
          </a:pPr>
          <a:r>
            <a:rPr lang="en-IN" sz="1600" b="0" kern="1200" dirty="0" smtClean="0"/>
            <a:t>Contour Bund</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 Gabion Structure</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 Percolation Tank</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 Check Dam/Cement Plug/</a:t>
          </a:r>
          <a:r>
            <a:rPr lang="en-IN" sz="1600" b="0" kern="1200" dirty="0" err="1" smtClean="0"/>
            <a:t>Nala</a:t>
          </a:r>
          <a:r>
            <a:rPr lang="en-IN" sz="1600" b="0" kern="1200" dirty="0" smtClean="0"/>
            <a:t> Bund</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Recharge Shaft</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 </a:t>
          </a:r>
          <a:r>
            <a:rPr lang="en-IN" sz="1600" b="0" kern="1200" dirty="0" err="1" smtClean="0"/>
            <a:t>Dugwell</a:t>
          </a:r>
          <a:r>
            <a:rPr lang="en-IN" sz="1600" b="0" kern="1200" dirty="0" smtClean="0"/>
            <a:t> Recharge</a:t>
          </a:r>
          <a:endParaRPr lang="en-IN" sz="1600" b="0" kern="1200" dirty="0"/>
        </a:p>
        <a:p>
          <a:pPr marL="171450" lvl="1" indent="-171450" algn="l" defTabSz="711200">
            <a:lnSpc>
              <a:spcPct val="90000"/>
            </a:lnSpc>
            <a:spcBef>
              <a:spcPct val="0"/>
            </a:spcBef>
            <a:spcAft>
              <a:spcPct val="15000"/>
            </a:spcAft>
            <a:buChar char="••"/>
          </a:pPr>
          <a:r>
            <a:rPr lang="en-IN" sz="1600" b="0" kern="1200" dirty="0" smtClean="0"/>
            <a:t>Ground Water Dams/Subsurface Dyke</a:t>
          </a:r>
          <a:endParaRPr lang="en-IN" sz="1600" b="0" kern="1200" dirty="0"/>
        </a:p>
      </dsp:txBody>
      <dsp:txXfrm>
        <a:off x="3401695" y="2394830"/>
        <a:ext cx="5102542" cy="2176611"/>
      </dsp:txXfrm>
    </dsp:sp>
    <dsp:sp modelId="{2554BC7A-AB7D-45A1-9A49-BAE8CADBAF58}">
      <dsp:nvSpPr>
        <dsp:cNvPr id="0" name=""/>
        <dsp:cNvSpPr/>
      </dsp:nvSpPr>
      <dsp:spPr>
        <a:xfrm>
          <a:off x="0" y="2394830"/>
          <a:ext cx="3401695" cy="217661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IN" sz="6000" b="1" kern="1200" dirty="0" smtClean="0"/>
            <a:t>Rural Areas</a:t>
          </a:r>
          <a:endParaRPr lang="en-IN" sz="6000" kern="1200" dirty="0"/>
        </a:p>
      </dsp:txBody>
      <dsp:txXfrm>
        <a:off x="0" y="2394830"/>
        <a:ext cx="3401695" cy="217661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5/8/2020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5/8/2020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5/8/2020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5/8/2020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www.cseindia.org/" TargetMode="External"/><Relationship Id="rId2" Type="http://schemas.openxmlformats.org/officeDocument/2006/relationships/hyperlink" Target="http://www.wikipedia.com/" TargetMode="External"/><Relationship Id="rId1" Type="http://schemas.openxmlformats.org/officeDocument/2006/relationships/slideLayout" Target="../slideLayouts/slideLayout2.xml"/><Relationship Id="rId5" Type="http://schemas.openxmlformats.org/officeDocument/2006/relationships/hyperlink" Target="http://www.google.com/" TargetMode="External"/><Relationship Id="rId4" Type="http://schemas.openxmlformats.org/officeDocument/2006/relationships/hyperlink" Target="http://www.yourarticlelibrar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Dr. </a:t>
            </a:r>
            <a:r>
              <a:rPr lang="en-US" dirty="0" err="1" smtClean="0"/>
              <a:t>Anubha</a:t>
            </a:r>
            <a:r>
              <a:rPr lang="en-US" dirty="0" smtClean="0"/>
              <a:t> Gupta</a:t>
            </a:r>
          </a:p>
          <a:p>
            <a:r>
              <a:rPr lang="en-US" dirty="0" smtClean="0"/>
              <a:t>Faculty , S.S.in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smtClean="0"/>
          </a:p>
          <a:p>
            <a:endParaRPr lang="en-IN" dirty="0"/>
          </a:p>
        </p:txBody>
      </p:sp>
      <p:sp>
        <p:nvSpPr>
          <p:cNvPr id="2" name="Title 1"/>
          <p:cNvSpPr>
            <a:spLocks noGrp="1"/>
          </p:cNvSpPr>
          <p:nvPr>
            <p:ph type="ctrTitle"/>
          </p:nvPr>
        </p:nvSpPr>
        <p:spPr>
          <a:solidFill>
            <a:schemeClr val="accent1">
              <a:lumMod val="20000"/>
              <a:lumOff val="80000"/>
            </a:schemeClr>
          </a:solidFill>
        </p:spPr>
        <p:txBody>
          <a:bodyPr/>
          <a:lstStyle/>
          <a:p>
            <a:r>
              <a:rPr lang="en-US" dirty="0" smtClean="0"/>
              <a:t>RAIN WATER HARVESTING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sz="quarter"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a:t>
            </a:r>
            <a:r>
              <a:rPr lang="en-US" dirty="0" smtClean="0"/>
              <a:t>W</a:t>
            </a:r>
            <a:r>
              <a:rPr lang="en-US" dirty="0" smtClean="0"/>
              <a:t>ater </a:t>
            </a:r>
            <a:r>
              <a:rPr lang="en-US" dirty="0" smtClean="0"/>
              <a:t>H</a:t>
            </a:r>
            <a:r>
              <a:rPr lang="en-US" dirty="0" smtClean="0"/>
              <a:t>arvesting </a:t>
            </a:r>
            <a:endParaRPr lang="en-IN" dirty="0"/>
          </a:p>
        </p:txBody>
      </p:sp>
      <p:pic>
        <p:nvPicPr>
          <p:cNvPr id="4" name="Content Placeholder 3" descr="a927d54197c2bfad7364bed22534e89c.jpg"/>
          <p:cNvPicPr>
            <a:picLocks noGrp="1" noChangeAspect="1"/>
          </p:cNvPicPr>
          <p:nvPr>
            <p:ph sz="quarter" idx="1"/>
          </p:nvPr>
        </p:nvPicPr>
        <p:blipFill>
          <a:blip r:embed="rId2" cstate="print"/>
          <a:stretch>
            <a:fillRect/>
          </a:stretch>
        </p:blipFill>
        <p:spPr>
          <a:xfrm>
            <a:off x="2922111" y="1527175"/>
            <a:ext cx="3263265"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Water </a:t>
            </a:r>
            <a:r>
              <a:rPr lang="en-US" dirty="0" smtClean="0"/>
              <a:t>H</a:t>
            </a:r>
            <a:r>
              <a:rPr lang="en-US" dirty="0" smtClean="0"/>
              <a:t>arvesting</a:t>
            </a:r>
            <a:endParaRPr lang="en-IN" dirty="0"/>
          </a:p>
        </p:txBody>
      </p:sp>
      <p:sp>
        <p:nvSpPr>
          <p:cNvPr id="3" name="Content Placeholder 2"/>
          <p:cNvSpPr>
            <a:spLocks noGrp="1"/>
          </p:cNvSpPr>
          <p:nvPr>
            <p:ph sz="quarter" idx="1"/>
          </p:nvPr>
        </p:nvSpPr>
        <p:spPr/>
        <p:txBody>
          <a:bodyPr/>
          <a:lstStyle/>
          <a:p>
            <a:pPr fontAlgn="base"/>
            <a:r>
              <a:rPr lang="en-IN" dirty="0" smtClean="0"/>
              <a:t>Water is an important natural resource and is the very basis of our life. We use water for drinking, irrigation, industry, transport and for the production of hydro-electricity. Water is a cyclic resource which can be used again and again after cleaning. The best way to conserve water is its judicious use</a:t>
            </a:r>
            <a:r>
              <a:rPr lang="en-IN" dirty="0" smtClean="0"/>
              <a:t>.</a:t>
            </a:r>
            <a:r>
              <a:rPr lang="en-IN" dirty="0" smtClean="0"/>
              <a:t> Rain water harvesting is one of the most effective methods of water management and water conservation. It is the term used to indicate the collection and storage of rain water used for human, animals and plant needs. </a:t>
            </a:r>
          </a:p>
          <a:p>
            <a:pPr fontAlgn="base"/>
            <a:endParaRPr lang="en-IN" cap="all"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Rain Water Harvesting</a:t>
            </a:r>
            <a:endParaRPr lang="en-IN" dirty="0"/>
          </a:p>
        </p:txBody>
      </p:sp>
      <p:sp>
        <p:nvSpPr>
          <p:cNvPr id="3" name="Content Placeholder 2"/>
          <p:cNvSpPr>
            <a:spLocks noGrp="1"/>
          </p:cNvSpPr>
          <p:nvPr>
            <p:ph sz="quarter" idx="1"/>
          </p:nvPr>
        </p:nvSpPr>
        <p:spPr/>
        <p:txBody>
          <a:bodyPr/>
          <a:lstStyle/>
          <a:p>
            <a:r>
              <a:rPr lang="en-IN" dirty="0" smtClean="0"/>
              <a:t>it is a type of harvest in which the rain drops are collected and stored for the future use.</a:t>
            </a:r>
          </a:p>
          <a:p>
            <a:r>
              <a:rPr lang="en-IN" dirty="0" smtClean="0"/>
              <a:t>It is collection and storage of rain water that runs off from roof tops, parks, roads, open grounds, etc.</a:t>
            </a:r>
          </a:p>
          <a:p>
            <a:r>
              <a:rPr lang="en-IN" dirty="0" smtClean="0"/>
              <a:t>It is the process of collection of rainwater from surfaces on which rain falls, filtering it and storing it for multiple uses.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Rain </a:t>
            </a:r>
            <a:r>
              <a:rPr lang="en-US" dirty="0" smtClean="0"/>
              <a:t>W</a:t>
            </a:r>
            <a:r>
              <a:rPr lang="en-US" dirty="0" smtClean="0"/>
              <a:t>ater </a:t>
            </a:r>
            <a:r>
              <a:rPr lang="en-US" dirty="0" smtClean="0"/>
              <a:t>H</a:t>
            </a:r>
            <a:r>
              <a:rPr lang="en-US" dirty="0" smtClean="0"/>
              <a:t>arvesting</a:t>
            </a:r>
            <a:endParaRPr lang="en-IN" dirty="0"/>
          </a:p>
        </p:txBody>
      </p:sp>
      <p:sp>
        <p:nvSpPr>
          <p:cNvPr id="3" name="Content Placeholder 2"/>
          <p:cNvSpPr>
            <a:spLocks noGrp="1"/>
          </p:cNvSpPr>
          <p:nvPr>
            <p:ph sz="quarter" idx="1"/>
          </p:nvPr>
        </p:nvSpPr>
        <p:spPr/>
        <p:txBody>
          <a:bodyPr>
            <a:normAutofit fontScale="92500" lnSpcReduction="10000"/>
          </a:bodyPr>
          <a:lstStyle/>
          <a:p>
            <a:pPr fontAlgn="base"/>
            <a:r>
              <a:rPr lang="en-IN" dirty="0" smtClean="0"/>
              <a:t>To arrest decline in ground water levels.</a:t>
            </a:r>
          </a:p>
          <a:p>
            <a:pPr fontAlgn="base"/>
            <a:r>
              <a:rPr lang="en-IN" dirty="0" smtClean="0"/>
              <a:t> </a:t>
            </a:r>
            <a:r>
              <a:rPr lang="en-IN" dirty="0" smtClean="0"/>
              <a:t>To enhance availability of ground water at specific place and time and utilize rain water for sustainable development.</a:t>
            </a:r>
          </a:p>
          <a:p>
            <a:pPr fontAlgn="base"/>
            <a:r>
              <a:rPr lang="en-IN" dirty="0" smtClean="0"/>
              <a:t> </a:t>
            </a:r>
            <a:r>
              <a:rPr lang="en-IN" dirty="0" smtClean="0"/>
              <a:t>To increase infiltration of rain water in the subsoil this has decreased drastically in urban areas due to paving of open area.</a:t>
            </a:r>
          </a:p>
          <a:p>
            <a:pPr fontAlgn="base"/>
            <a:r>
              <a:rPr lang="en-IN" dirty="0" smtClean="0"/>
              <a:t> </a:t>
            </a:r>
            <a:r>
              <a:rPr lang="en-IN" dirty="0" smtClean="0"/>
              <a:t>To improve ground water quality by dilution.</a:t>
            </a:r>
          </a:p>
          <a:p>
            <a:pPr fontAlgn="base"/>
            <a:r>
              <a:rPr lang="en-IN" dirty="0" smtClean="0"/>
              <a:t> </a:t>
            </a:r>
            <a:r>
              <a:rPr lang="en-IN" dirty="0" smtClean="0"/>
              <a:t>To increase agriculture production.</a:t>
            </a:r>
          </a:p>
          <a:p>
            <a:pPr fontAlgn="base"/>
            <a:r>
              <a:rPr lang="en-IN" dirty="0" smtClean="0"/>
              <a:t> </a:t>
            </a:r>
            <a:r>
              <a:rPr lang="en-IN" dirty="0" smtClean="0"/>
              <a:t>To improve ecology of the area by increase in vegetation cover </a:t>
            </a:r>
            <a:r>
              <a:rPr lang="en-IN" dirty="0" smtClean="0"/>
              <a:t>etc.</a:t>
            </a:r>
            <a:endParaRPr lang="en-IN" dirty="0" smtClean="0"/>
          </a:p>
        </p:txBody>
      </p:sp>
      <p:sp>
        <p:nvSpPr>
          <p:cNvPr id="3073" name="Rectangle 1"/>
          <p:cNvSpPr>
            <a:spLocks noChangeArrowheads="1"/>
          </p:cNvSpPr>
          <p:nvPr/>
        </p:nvSpPr>
        <p:spPr bwMode="auto">
          <a:xfrm>
            <a:off x="0" y="143958"/>
            <a:ext cx="65" cy="169277"/>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t>
            </a:r>
            <a:r>
              <a:rPr lang="en-US" dirty="0" smtClean="0"/>
              <a:t>Rain </a:t>
            </a:r>
            <a:r>
              <a:rPr lang="en-US" dirty="0" smtClean="0"/>
              <a:t>W</a:t>
            </a:r>
            <a:r>
              <a:rPr lang="en-US" dirty="0" smtClean="0"/>
              <a:t>ater </a:t>
            </a:r>
            <a:r>
              <a:rPr lang="en-US" dirty="0" smtClean="0"/>
              <a:t>H</a:t>
            </a:r>
            <a:r>
              <a:rPr lang="en-US" dirty="0" smtClean="0"/>
              <a:t>arvesting</a:t>
            </a:r>
            <a:endParaRPr lang="en-IN" dirty="0"/>
          </a:p>
        </p:txBody>
      </p:sp>
      <p:sp>
        <p:nvSpPr>
          <p:cNvPr id="3" name="Content Placeholder 2"/>
          <p:cNvSpPr>
            <a:spLocks noGrp="1"/>
          </p:cNvSpPr>
          <p:nvPr>
            <p:ph sz="quarter" idx="1"/>
          </p:nvPr>
        </p:nvSpPr>
        <p:spPr/>
        <p:txBody>
          <a:bodyPr/>
          <a:lstStyle/>
          <a:p>
            <a:pPr lvl="0"/>
            <a:r>
              <a:rPr lang="en-US" dirty="0" smtClean="0"/>
              <a:t>Catchment</a:t>
            </a:r>
            <a:endParaRPr lang="en-IN" dirty="0" smtClean="0"/>
          </a:p>
          <a:p>
            <a:r>
              <a:rPr lang="en-US" dirty="0" smtClean="0"/>
              <a:t>Conveyance </a:t>
            </a:r>
            <a:r>
              <a:rPr lang="en-US" dirty="0" smtClean="0"/>
              <a:t>system</a:t>
            </a:r>
          </a:p>
          <a:p>
            <a:r>
              <a:rPr lang="en-US" dirty="0" smtClean="0"/>
              <a:t>First </a:t>
            </a:r>
            <a:r>
              <a:rPr lang="en-US" dirty="0" smtClean="0"/>
              <a:t>F</a:t>
            </a:r>
            <a:r>
              <a:rPr lang="en-US" dirty="0" smtClean="0"/>
              <a:t>lush </a:t>
            </a:r>
            <a:r>
              <a:rPr lang="en-US" dirty="0" smtClean="0"/>
              <a:t>separator</a:t>
            </a:r>
          </a:p>
          <a:p>
            <a:r>
              <a:rPr lang="en-US" dirty="0" smtClean="0"/>
              <a:t>Filter </a:t>
            </a:r>
          </a:p>
          <a:p>
            <a:r>
              <a:rPr lang="en-US" dirty="0" smtClean="0"/>
              <a:t>Storage</a:t>
            </a:r>
          </a:p>
          <a:p>
            <a:r>
              <a:rPr lang="en-US" dirty="0" smtClean="0"/>
              <a:t>Usage</a:t>
            </a:r>
          </a:p>
          <a:p>
            <a:r>
              <a:rPr lang="en-US" dirty="0" smtClean="0"/>
              <a:t>Recharge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rain water harvesting</a:t>
            </a:r>
            <a:endParaRPr lang="en-IN" dirty="0"/>
          </a:p>
        </p:txBody>
      </p:sp>
      <p:sp>
        <p:nvSpPr>
          <p:cNvPr id="3" name="Content Placeholder 2"/>
          <p:cNvSpPr>
            <a:spLocks noGrp="1"/>
          </p:cNvSpPr>
          <p:nvPr>
            <p:ph sz="quarter" idx="1"/>
          </p:nvPr>
        </p:nvSpPr>
        <p:spPr/>
        <p:txBody>
          <a:bodyPr/>
          <a:lstStyle/>
          <a:p>
            <a:r>
              <a:rPr lang="en-IN" dirty="0" smtClean="0"/>
              <a:t>It provides water when a drought occurs, can help mitigate flooding of low-lying </a:t>
            </a:r>
            <a:r>
              <a:rPr lang="en-IN" dirty="0" smtClean="0"/>
              <a:t>areas</a:t>
            </a:r>
          </a:p>
          <a:p>
            <a:r>
              <a:rPr lang="en-IN" dirty="0" smtClean="0"/>
              <a:t>Helps meet ever increasing demand of </a:t>
            </a:r>
            <a:r>
              <a:rPr lang="en-IN" dirty="0" smtClean="0"/>
              <a:t>water</a:t>
            </a:r>
          </a:p>
          <a:p>
            <a:r>
              <a:rPr lang="en-IN" dirty="0" smtClean="0"/>
              <a:t>reduces demand on wells which may enable </a:t>
            </a:r>
            <a:r>
              <a:rPr lang="en-IN" dirty="0" smtClean="0"/>
              <a:t>groundwater </a:t>
            </a:r>
            <a:r>
              <a:rPr lang="en-IN" dirty="0" smtClean="0"/>
              <a:t>levels to be </a:t>
            </a:r>
            <a:r>
              <a:rPr lang="en-IN" dirty="0" smtClean="0"/>
              <a:t>sustained</a:t>
            </a:r>
          </a:p>
          <a:p>
            <a:r>
              <a:rPr lang="en-IN" dirty="0" smtClean="0"/>
              <a:t>Improves </a:t>
            </a:r>
            <a:r>
              <a:rPr lang="en-IN" dirty="0" smtClean="0"/>
              <a:t>quality </a:t>
            </a:r>
            <a:r>
              <a:rPr lang="en-IN" dirty="0" smtClean="0"/>
              <a:t>and quantity of </a:t>
            </a:r>
            <a:r>
              <a:rPr lang="en-IN" dirty="0" smtClean="0"/>
              <a:t>groundwater</a:t>
            </a:r>
          </a:p>
          <a:p>
            <a:r>
              <a:rPr lang="en-IN" dirty="0" smtClean="0"/>
              <a:t>Reduces </a:t>
            </a:r>
            <a:r>
              <a:rPr lang="en-IN" dirty="0" smtClean="0"/>
              <a:t>flooding</a:t>
            </a:r>
          </a:p>
          <a:p>
            <a:r>
              <a:rPr lang="en-IN" dirty="0" smtClean="0"/>
              <a:t>It also helps in the availability of potable </a:t>
            </a:r>
            <a:r>
              <a:rPr lang="en-IN" dirty="0" smtClean="0"/>
              <a:t>water</a:t>
            </a:r>
            <a:endParaRPr lang="en-IN" dirty="0" smtClean="0"/>
          </a:p>
          <a:p>
            <a:r>
              <a:rPr lang="en-IN" dirty="0" smtClean="0"/>
              <a:t>It is </a:t>
            </a:r>
            <a:r>
              <a:rPr lang="en-IN" dirty="0" smtClean="0"/>
              <a:t>a critical source of clean water</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rain water harvesting</a:t>
            </a:r>
            <a:endParaRPr lang="en-IN" dirty="0"/>
          </a:p>
        </p:txBody>
      </p:sp>
      <p:graphicFrame>
        <p:nvGraphicFramePr>
          <p:cNvPr id="4" name="Content Placeholder 3"/>
          <p:cNvGraphicFramePr>
            <a:graphicFrameLocks noGrp="1"/>
          </p:cNvGraphicFramePr>
          <p:nvPr>
            <p:ph sz="quarter" idx="1"/>
          </p:nvPr>
        </p:nvGraphicFramePr>
        <p:xfrm>
          <a:off x="304800" y="16002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t>Reference:</a:t>
            </a:r>
          </a:p>
          <a:p>
            <a:r>
              <a:rPr lang="en-US" dirty="0" smtClean="0">
                <a:hlinkClick r:id="rId2"/>
              </a:rPr>
              <a:t>www.wikipedia.com</a:t>
            </a:r>
            <a:endParaRPr lang="en-US" dirty="0" smtClean="0"/>
          </a:p>
          <a:p>
            <a:r>
              <a:rPr lang="en-US" dirty="0" smtClean="0">
                <a:hlinkClick r:id="rId3"/>
              </a:rPr>
              <a:t>www.cseindia.org</a:t>
            </a:r>
            <a:endParaRPr lang="en-US" dirty="0" smtClean="0"/>
          </a:p>
          <a:p>
            <a:r>
              <a:rPr lang="en-US" dirty="0" smtClean="0">
                <a:hlinkClick r:id="rId4"/>
              </a:rPr>
              <a:t>www</a:t>
            </a:r>
            <a:r>
              <a:rPr lang="en-IN" dirty="0" smtClean="0">
                <a:hlinkClick r:id="rId4"/>
              </a:rPr>
              <a:t>.</a:t>
            </a:r>
            <a:r>
              <a:rPr lang="en-IN" dirty="0" err="1" smtClean="0">
                <a:hlinkClick r:id="rId4"/>
              </a:rPr>
              <a:t>yourarticlelibrary.com</a:t>
            </a:r>
            <a:endParaRPr lang="en-IN" dirty="0" smtClean="0"/>
          </a:p>
          <a:p>
            <a:r>
              <a:rPr lang="en-US" dirty="0" smtClean="0">
                <a:hlinkClick r:id="rId5"/>
              </a:rPr>
              <a:t>www.google.com</a:t>
            </a:r>
            <a:endParaRPr lang="en-US" dirty="0" smtClean="0"/>
          </a:p>
          <a:p>
            <a:pPr>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98</TotalTime>
  <Words>352</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RAIN WATER HARVESTING </vt:lpstr>
      <vt:lpstr>Rain Water Harvesting </vt:lpstr>
      <vt:lpstr>Rain Water Harvesting</vt:lpstr>
      <vt:lpstr>What is Rain Water Harvesting</vt:lpstr>
      <vt:lpstr>Need of Rain Water Harvesting</vt:lpstr>
      <vt:lpstr>Components of  Rain Water Harvesting</vt:lpstr>
      <vt:lpstr>Benefit of rain water harvesting</vt:lpstr>
      <vt:lpstr>Methods of rain water harvesting</vt:lpstr>
      <vt:lpstr>Slide 9</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 Water Harvesting</dc:title>
  <dc:creator>ANUBHA</dc:creator>
  <cp:lastModifiedBy>ANUBHA</cp:lastModifiedBy>
  <cp:revision>12</cp:revision>
  <dcterms:created xsi:type="dcterms:W3CDTF">2006-08-16T00:00:00Z</dcterms:created>
  <dcterms:modified xsi:type="dcterms:W3CDTF">2020-05-08T17:33:07Z</dcterms:modified>
</cp:coreProperties>
</file>