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57" r:id="rId5"/>
    <p:sldId id="280" r:id="rId6"/>
    <p:sldId id="279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19/04/2020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2291" y="227758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777" y="3563888"/>
            <a:ext cx="54987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Apoptosis: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Programmed Cell Death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\Alkagoogle class\5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7089" r="31253" b="4158"/>
          <a:stretch/>
        </p:blipFill>
        <p:spPr bwMode="auto">
          <a:xfrm rot="5400000">
            <a:off x="-1062091" y="1035924"/>
            <a:ext cx="9144002" cy="70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\Alkagoogle class\5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-1026" r="28628" b="10179"/>
          <a:stretch/>
        </p:blipFill>
        <p:spPr bwMode="auto">
          <a:xfrm rot="5400000">
            <a:off x="-1258010" y="979916"/>
            <a:ext cx="930201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0\Alkagoogle class\5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r="32732" b="11368"/>
          <a:stretch/>
        </p:blipFill>
        <p:spPr bwMode="auto">
          <a:xfrm rot="5400000">
            <a:off x="-1075211" y="1064864"/>
            <a:ext cx="9169473" cy="70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20\Alkagoogle class\5.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36537" b="7619"/>
          <a:stretch/>
        </p:blipFill>
        <p:spPr bwMode="auto">
          <a:xfrm rot="5400000">
            <a:off x="-1129919" y="1156085"/>
            <a:ext cx="9117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44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27</cp:revision>
  <dcterms:created xsi:type="dcterms:W3CDTF">2020-04-13T09:32:07Z</dcterms:created>
  <dcterms:modified xsi:type="dcterms:W3CDTF">2020-04-19T11:52:58Z</dcterms:modified>
</cp:coreProperties>
</file>