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87" r:id="rId4"/>
    <p:sldId id="257" r:id="rId5"/>
    <p:sldId id="280" r:id="rId6"/>
    <p:sldId id="279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20/04/2020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2291" y="227758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913" y="3851920"/>
            <a:ext cx="5971315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Apoptosis: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Pathway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020\Alkagoogle class\6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r="39030" b="6573"/>
          <a:stretch/>
        </p:blipFill>
        <p:spPr bwMode="auto">
          <a:xfrm rot="5400000">
            <a:off x="-1143001" y="1142999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020\Alkagoogle class\6.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r="33271" b="8600"/>
          <a:stretch/>
        </p:blipFill>
        <p:spPr bwMode="auto">
          <a:xfrm rot="5400000">
            <a:off x="-1129207" y="1156794"/>
            <a:ext cx="9144000" cy="68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020\Alkagoogle class\6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r="36276" b="10311"/>
          <a:stretch/>
        </p:blipFill>
        <p:spPr bwMode="auto">
          <a:xfrm rot="5400000">
            <a:off x="-1116682" y="1155829"/>
            <a:ext cx="9096841" cy="68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020\Alkagoogle class\6.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t="3192" r="33145" b="10547"/>
          <a:stretch/>
        </p:blipFill>
        <p:spPr bwMode="auto">
          <a:xfrm rot="5400000">
            <a:off x="-1106673" y="1090645"/>
            <a:ext cx="90713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42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29</cp:revision>
  <dcterms:created xsi:type="dcterms:W3CDTF">2020-04-13T09:32:07Z</dcterms:created>
  <dcterms:modified xsi:type="dcterms:W3CDTF">2020-04-20T08:16:22Z</dcterms:modified>
</cp:coreProperties>
</file>