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393E6-5DA2-4E11-A1B1-270DCC0150AE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33A07-0481-46FD-8BCB-6552B9CF1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3A07-0481-46FD-8BCB-6552B9CF10B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442-F06B-4A48-8A82-DECA7F23DFFA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73519-271C-4256-91FC-0D2024CCB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442-F06B-4A48-8A82-DECA7F23DFFA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73519-271C-4256-91FC-0D2024CCB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442-F06B-4A48-8A82-DECA7F23DFFA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73519-271C-4256-91FC-0D2024CCB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442-F06B-4A48-8A82-DECA7F23DFFA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73519-271C-4256-91FC-0D2024CCB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442-F06B-4A48-8A82-DECA7F23DFFA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73519-271C-4256-91FC-0D2024CCB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442-F06B-4A48-8A82-DECA7F23DFFA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73519-271C-4256-91FC-0D2024CCB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442-F06B-4A48-8A82-DECA7F23DFFA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73519-271C-4256-91FC-0D2024CCB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442-F06B-4A48-8A82-DECA7F23DFFA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73519-271C-4256-91FC-0D2024CCB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442-F06B-4A48-8A82-DECA7F23DFFA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73519-271C-4256-91FC-0D2024CCB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442-F06B-4A48-8A82-DECA7F23DFFA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73519-271C-4256-91FC-0D2024CCB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B0442-F06B-4A48-8A82-DECA7F23DFFA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73519-271C-4256-91FC-0D2024CCB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B0442-F06B-4A48-8A82-DECA7F23DFFA}" type="datetimeFigureOut">
              <a:rPr lang="en-US" smtClean="0"/>
              <a:pPr/>
              <a:t>19/05/2020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73519-271C-4256-91FC-0D2024CCB7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165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8077200" cy="579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1676400"/>
            <a:ext cx="42672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</Words>
  <Application>Microsoft Office PowerPoint</Application>
  <PresentationFormat>On-screen Show (4:3)</PresentationFormat>
  <Paragraphs>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Rahul</dc:creator>
  <cp:lastModifiedBy>Rahul</cp:lastModifiedBy>
  <cp:revision>7</cp:revision>
  <dcterms:created xsi:type="dcterms:W3CDTF">2020-05-19T06:22:00Z</dcterms:created>
  <dcterms:modified xsi:type="dcterms:W3CDTF">2020-05-19T07:29:54Z</dcterms:modified>
</cp:coreProperties>
</file>