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1521B4-1F5C-4D8D-94C2-D5BAB80CEEB6}" type="datetimeFigureOut">
              <a:rPr lang="en-US" smtClean="0"/>
              <a:t>5/21/2020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AE348B-D322-42D5-9114-02A45655481D}"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Body</a:t>
            </a:r>
            <a:r>
              <a:rPr lang="en-US" sz="1200" kern="1200" dirty="0" smtClean="0">
                <a:solidFill>
                  <a:schemeClr val="tx1"/>
                </a:solidFill>
                <a:latin typeface="+mn-lt"/>
                <a:ea typeface="+mn-ea"/>
                <a:cs typeface="+mn-cs"/>
              </a:rPr>
              <a:t> – This is the main section of the report.  There needs to be several sections, with each having a subtitle.  Information is usually arranged in order of importance with the most important information coming first. </a:t>
            </a:r>
          </a:p>
          <a:p>
            <a:endParaRPr lang="en-US" dirty="0"/>
          </a:p>
        </p:txBody>
      </p:sp>
      <p:sp>
        <p:nvSpPr>
          <p:cNvPr id="4" name="Slide Number Placeholder 3"/>
          <p:cNvSpPr>
            <a:spLocks noGrp="1"/>
          </p:cNvSpPr>
          <p:nvPr>
            <p:ph type="sldNum" sz="quarter" idx="10"/>
          </p:nvPr>
        </p:nvSpPr>
        <p:spPr/>
        <p:txBody>
          <a:bodyPr/>
          <a:lstStyle/>
          <a:p>
            <a:fld id="{CEAE348B-D322-42D5-9114-02A45655481D}" type="slidenum">
              <a:rPr lang="en-US" smtClean="0"/>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 – </a:t>
            </a:r>
            <a:endParaRPr lang="en-US" dirty="0"/>
          </a:p>
        </p:txBody>
      </p:sp>
      <p:sp>
        <p:nvSpPr>
          <p:cNvPr id="4" name="Slide Number Placeholder 3"/>
          <p:cNvSpPr>
            <a:spLocks noGrp="1"/>
          </p:cNvSpPr>
          <p:nvPr>
            <p:ph type="sldNum" sz="quarter" idx="10"/>
          </p:nvPr>
        </p:nvSpPr>
        <p:spPr/>
        <p:txBody>
          <a:bodyPr/>
          <a:lstStyle/>
          <a:p>
            <a:fld id="{CEAE348B-D322-42D5-9114-02A45655481D}" type="slidenum">
              <a:rPr lang="en-US" smtClean="0"/>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CEAE348B-D322-42D5-9114-02A45655481D}" type="slidenum">
              <a:rPr lang="en-US" smtClean="0"/>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 – </a:t>
            </a:r>
            <a:endParaRPr lang="en-US" dirty="0"/>
          </a:p>
        </p:txBody>
      </p:sp>
      <p:sp>
        <p:nvSpPr>
          <p:cNvPr id="4" name="Slide Number Placeholder 3"/>
          <p:cNvSpPr>
            <a:spLocks noGrp="1"/>
          </p:cNvSpPr>
          <p:nvPr>
            <p:ph type="sldNum" sz="quarter" idx="10"/>
          </p:nvPr>
        </p:nvSpPr>
        <p:spPr/>
        <p:txBody>
          <a:bodyPr/>
          <a:lstStyle/>
          <a:p>
            <a:fld id="{CEAE348B-D322-42D5-9114-02A45655481D}" type="slidenum">
              <a:rPr lang="en-US" smtClean="0"/>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 – </a:t>
            </a:r>
            <a:endParaRPr lang="en-US" dirty="0"/>
          </a:p>
        </p:txBody>
      </p:sp>
      <p:sp>
        <p:nvSpPr>
          <p:cNvPr id="4" name="Slide Number Placeholder 3"/>
          <p:cNvSpPr>
            <a:spLocks noGrp="1"/>
          </p:cNvSpPr>
          <p:nvPr>
            <p:ph type="sldNum" sz="quarter" idx="10"/>
          </p:nvPr>
        </p:nvSpPr>
        <p:spPr/>
        <p:txBody>
          <a:bodyPr/>
          <a:lstStyle/>
          <a:p>
            <a:fld id="{CEAE348B-D322-42D5-9114-02A45655481D}" type="slidenum">
              <a:rPr lang="en-US" smtClean="0"/>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 – </a:t>
            </a:r>
            <a:endParaRPr lang="en-US" dirty="0"/>
          </a:p>
        </p:txBody>
      </p:sp>
      <p:sp>
        <p:nvSpPr>
          <p:cNvPr id="4" name="Slide Number Placeholder 3"/>
          <p:cNvSpPr>
            <a:spLocks noGrp="1"/>
          </p:cNvSpPr>
          <p:nvPr>
            <p:ph type="sldNum" sz="quarter" idx="10"/>
          </p:nvPr>
        </p:nvSpPr>
        <p:spPr/>
        <p:txBody>
          <a:bodyPr/>
          <a:lstStyle/>
          <a:p>
            <a:fld id="{CEAE348B-D322-42D5-9114-02A45655481D}" type="slidenum">
              <a:rPr lang="en-US" smtClean="0"/>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 – </a:t>
            </a:r>
            <a:endParaRPr lang="en-US" dirty="0"/>
          </a:p>
        </p:txBody>
      </p:sp>
      <p:sp>
        <p:nvSpPr>
          <p:cNvPr id="4" name="Slide Number Placeholder 3"/>
          <p:cNvSpPr>
            <a:spLocks noGrp="1"/>
          </p:cNvSpPr>
          <p:nvPr>
            <p:ph type="sldNum" sz="quarter" idx="10"/>
          </p:nvPr>
        </p:nvSpPr>
        <p:spPr/>
        <p:txBody>
          <a:bodyPr/>
          <a:lstStyle/>
          <a:p>
            <a:fld id="{CEAE348B-D322-42D5-9114-02A45655481D}" type="slidenum">
              <a:rPr lang="en-US" smtClean="0"/>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EAE348B-D322-42D5-9114-02A45655481D}"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F6E9829-E625-4175-A07A-85405E92E116}" type="datetimeFigureOut">
              <a:rPr lang="en-US" smtClean="0"/>
              <a:t>5/21/2020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1DE84E5-F441-4EE9-A840-8BA63DF7092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F6E9829-E625-4175-A07A-85405E92E116}" type="datetimeFigureOut">
              <a:rPr lang="en-US" smtClean="0"/>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DE84E5-F441-4EE9-A840-8BA63DF7092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F6E9829-E625-4175-A07A-85405E92E116}" type="datetimeFigureOut">
              <a:rPr lang="en-US" smtClean="0"/>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DE84E5-F441-4EE9-A840-8BA63DF7092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F6E9829-E625-4175-A07A-85405E92E116}" type="datetimeFigureOut">
              <a:rPr lang="en-US" smtClean="0"/>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DE84E5-F441-4EE9-A840-8BA63DF7092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F6E9829-E625-4175-A07A-85405E92E116}" type="datetimeFigureOut">
              <a:rPr lang="en-US" smtClean="0"/>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DE84E5-F441-4EE9-A840-8BA63DF7092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F6E9829-E625-4175-A07A-85405E92E116}" type="datetimeFigureOut">
              <a:rPr lang="en-US" smtClean="0"/>
              <a:t>5/21/2020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DE84E5-F441-4EE9-A840-8BA63DF7092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F6E9829-E625-4175-A07A-85405E92E116}" type="datetimeFigureOut">
              <a:rPr lang="en-US" smtClean="0"/>
              <a:t>5/21/2020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DE84E5-F441-4EE9-A840-8BA63DF7092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F6E9829-E625-4175-A07A-85405E92E116}" type="datetimeFigureOut">
              <a:rPr lang="en-US" smtClean="0"/>
              <a:t>5/21/2020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DE84E5-F441-4EE9-A840-8BA63DF7092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6E9829-E625-4175-A07A-85405E92E116}" type="datetimeFigureOut">
              <a:rPr lang="en-US" smtClean="0"/>
              <a:t>5/21/2020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DE84E5-F441-4EE9-A840-8BA63DF7092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F6E9829-E625-4175-A07A-85405E92E116}" type="datetimeFigureOut">
              <a:rPr lang="en-US" smtClean="0"/>
              <a:t>5/21/2020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DE84E5-F441-4EE9-A840-8BA63DF7092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F6E9829-E625-4175-A07A-85405E92E116}" type="datetimeFigureOut">
              <a:rPr lang="en-US" smtClean="0"/>
              <a:t>5/21/2020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1DE84E5-F441-4EE9-A840-8BA63DF70921}"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F6E9829-E625-4175-A07A-85405E92E116}" type="datetimeFigureOut">
              <a:rPr lang="en-US" smtClean="0"/>
              <a:t>5/21/2020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1DE84E5-F441-4EE9-A840-8BA63DF70921}"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RESEARCH METHODOGY</a:t>
            </a:r>
            <a:br>
              <a:rPr lang="en-US" dirty="0" smtClean="0"/>
            </a:br>
            <a:r>
              <a:rPr lang="en-US" dirty="0" smtClean="0"/>
              <a:t>MBA IV SEM </a:t>
            </a:r>
            <a:br>
              <a:rPr lang="en-US" dirty="0" smtClean="0"/>
            </a:br>
            <a:r>
              <a:rPr lang="en-US" dirty="0" smtClean="0"/>
              <a:t>REPORT WRITING</a:t>
            </a:r>
            <a:endParaRPr lang="en-US" dirty="0"/>
          </a:p>
        </p:txBody>
      </p:sp>
      <p:sp>
        <p:nvSpPr>
          <p:cNvPr id="3" name="Subtitle 2"/>
          <p:cNvSpPr>
            <a:spLocks noGrp="1"/>
          </p:cNvSpPr>
          <p:nvPr>
            <p:ph type="subTitle" idx="1"/>
          </p:nvPr>
        </p:nvSpPr>
        <p:spPr/>
        <p:txBody>
          <a:bodyPr/>
          <a:lstStyle/>
          <a:p>
            <a:r>
              <a:rPr lang="en-US" dirty="0" smtClean="0"/>
              <a:t>COMPILED BY DR D </a:t>
            </a:r>
            <a:r>
              <a:rPr lang="en-US" dirty="0" err="1" smtClean="0"/>
              <a:t>D</a:t>
            </a:r>
            <a:r>
              <a:rPr lang="en-US" dirty="0" smtClean="0"/>
              <a:t> BEDIA</a:t>
            </a:r>
          </a:p>
          <a:p>
            <a:r>
              <a:rPr lang="en-US" dirty="0" smtClean="0"/>
              <a:t>JNIBM</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371600"/>
            <a:ext cx="8915400" cy="1015663"/>
          </a:xfrm>
          <a:prstGeom prst="rect">
            <a:avLst/>
          </a:prstGeom>
        </p:spPr>
        <p:txBody>
          <a:bodyPr wrap="square">
            <a:spAutoFit/>
          </a:bodyPr>
          <a:lstStyle/>
          <a:p>
            <a:r>
              <a:rPr lang="en-US" sz="6000" b="1" dirty="0"/>
              <a:t>Title Section</a:t>
            </a:r>
            <a:endParaRPr lang="en-US" sz="6000" dirty="0"/>
          </a:p>
        </p:txBody>
      </p:sp>
      <p:sp>
        <p:nvSpPr>
          <p:cNvPr id="3" name="Rectangle 2"/>
          <p:cNvSpPr/>
          <p:nvPr/>
        </p:nvSpPr>
        <p:spPr>
          <a:xfrm>
            <a:off x="2209800" y="3048000"/>
            <a:ext cx="4572000" cy="2062103"/>
          </a:xfrm>
          <a:prstGeom prst="rect">
            <a:avLst/>
          </a:prstGeom>
        </p:spPr>
        <p:txBody>
          <a:bodyPr>
            <a:spAutoFit/>
          </a:bodyPr>
          <a:lstStyle/>
          <a:p>
            <a:pPr algn="just"/>
            <a:r>
              <a:rPr lang="en-US" sz="3200" dirty="0" smtClean="0"/>
              <a:t>This </a:t>
            </a:r>
            <a:r>
              <a:rPr lang="en-US" sz="3200" dirty="0"/>
              <a:t>includes the name of the author(s) and the </a:t>
            </a:r>
            <a:r>
              <a:rPr lang="en-US" sz="3200" dirty="0" smtClean="0"/>
              <a:t>date of </a:t>
            </a:r>
            <a:r>
              <a:rPr lang="en-US" sz="3200" dirty="0"/>
              <a:t>report preparation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143000"/>
            <a:ext cx="8763000" cy="707886"/>
          </a:xfrm>
          <a:prstGeom prst="rect">
            <a:avLst/>
          </a:prstGeom>
        </p:spPr>
        <p:txBody>
          <a:bodyPr wrap="square">
            <a:spAutoFit/>
          </a:bodyPr>
          <a:lstStyle/>
          <a:p>
            <a:r>
              <a:rPr lang="en-US" sz="4000" b="1" dirty="0"/>
              <a:t>Summary</a:t>
            </a:r>
            <a:endParaRPr lang="en-US" sz="4000" dirty="0"/>
          </a:p>
        </p:txBody>
      </p:sp>
      <p:sp>
        <p:nvSpPr>
          <p:cNvPr id="3" name="Rectangle 2"/>
          <p:cNvSpPr/>
          <p:nvPr/>
        </p:nvSpPr>
        <p:spPr>
          <a:xfrm>
            <a:off x="0" y="1859340"/>
            <a:ext cx="8915400" cy="4524315"/>
          </a:xfrm>
          <a:prstGeom prst="rect">
            <a:avLst/>
          </a:prstGeom>
        </p:spPr>
        <p:txBody>
          <a:bodyPr wrap="square">
            <a:spAutoFit/>
          </a:bodyPr>
          <a:lstStyle/>
          <a:p>
            <a:pPr lvl="0" algn="just">
              <a:defRPr/>
            </a:pPr>
            <a:r>
              <a:rPr lang="en-US" sz="3200" dirty="0"/>
              <a:t>There needs to be a summary of the major points, conclusions, and recommendations. It needs to be short as it is a general overview of the report. Some people will read the summary and only skim the report, so make sure you include all the relevant information. It would be best to write this last so you will include everything, even the points that might be added at the last minute.</a:t>
            </a:r>
          </a:p>
          <a:p>
            <a:pPr algn="just"/>
            <a:endParaRPr lang="en-US"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914400"/>
            <a:ext cx="9144000" cy="707886"/>
          </a:xfrm>
          <a:prstGeom prst="rect">
            <a:avLst/>
          </a:prstGeom>
        </p:spPr>
        <p:txBody>
          <a:bodyPr wrap="square">
            <a:spAutoFit/>
          </a:bodyPr>
          <a:lstStyle/>
          <a:p>
            <a:r>
              <a:rPr lang="en-US" sz="4000" b="1" dirty="0"/>
              <a:t>Introduction</a:t>
            </a:r>
            <a:r>
              <a:rPr lang="en-US" sz="4000" dirty="0"/>
              <a:t> </a:t>
            </a:r>
          </a:p>
        </p:txBody>
      </p:sp>
      <p:sp>
        <p:nvSpPr>
          <p:cNvPr id="3" name="Rectangle 2"/>
          <p:cNvSpPr/>
          <p:nvPr/>
        </p:nvSpPr>
        <p:spPr>
          <a:xfrm>
            <a:off x="0" y="2209800"/>
            <a:ext cx="9144000" cy="3323987"/>
          </a:xfrm>
          <a:prstGeom prst="rect">
            <a:avLst/>
          </a:prstGeom>
        </p:spPr>
        <p:txBody>
          <a:bodyPr wrap="square">
            <a:spAutoFit/>
          </a:bodyPr>
          <a:lstStyle/>
          <a:p>
            <a:pPr lvl="0" algn="just">
              <a:defRPr/>
            </a:pPr>
            <a:r>
              <a:rPr lang="en-US" sz="3200" dirty="0"/>
              <a:t>The first page of the report needs to have an introduction.  You will explain the problem and show the reader why the report is being made. You need to give a definition of terms if you did not include these in the title section, and explain how the details of the report are arranged.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914400"/>
            <a:ext cx="9144000" cy="707886"/>
          </a:xfrm>
          <a:prstGeom prst="rect">
            <a:avLst/>
          </a:prstGeom>
        </p:spPr>
        <p:txBody>
          <a:bodyPr wrap="square">
            <a:spAutoFit/>
          </a:bodyPr>
          <a:lstStyle/>
          <a:p>
            <a:r>
              <a:rPr lang="en-US" sz="4000" b="1" dirty="0"/>
              <a:t>Body</a:t>
            </a:r>
            <a:endParaRPr lang="en-US" sz="4000" dirty="0"/>
          </a:p>
        </p:txBody>
      </p:sp>
      <p:sp>
        <p:nvSpPr>
          <p:cNvPr id="3" name="Rectangle 2"/>
          <p:cNvSpPr/>
          <p:nvPr/>
        </p:nvSpPr>
        <p:spPr>
          <a:xfrm>
            <a:off x="0" y="1524001"/>
            <a:ext cx="9144000" cy="3046988"/>
          </a:xfrm>
          <a:prstGeom prst="rect">
            <a:avLst/>
          </a:prstGeom>
        </p:spPr>
        <p:txBody>
          <a:bodyPr wrap="square">
            <a:spAutoFit/>
          </a:bodyPr>
          <a:lstStyle/>
          <a:p>
            <a:pPr lvl="0" algn="just">
              <a:defRPr/>
            </a:pPr>
            <a:r>
              <a:rPr lang="en-US" sz="3200" dirty="0"/>
              <a:t>This is the main section of the report.  There needs to be several sections, with each having a subtitle.  Information is usually arranged in order of importance with the most important information coming first. </a:t>
            </a:r>
          </a:p>
          <a:p>
            <a:pPr algn="just"/>
            <a:endParaRPr lang="en-US"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914400"/>
            <a:ext cx="9144000" cy="707886"/>
          </a:xfrm>
          <a:prstGeom prst="rect">
            <a:avLst/>
          </a:prstGeom>
        </p:spPr>
        <p:txBody>
          <a:bodyPr wrap="square">
            <a:spAutoFit/>
          </a:bodyPr>
          <a:lstStyle/>
          <a:p>
            <a:r>
              <a:rPr lang="en-US" sz="4000" b="1" dirty="0"/>
              <a:t>Conclusion</a:t>
            </a:r>
            <a:endParaRPr lang="en-US" sz="4000" dirty="0"/>
          </a:p>
        </p:txBody>
      </p:sp>
      <p:sp>
        <p:nvSpPr>
          <p:cNvPr id="3" name="Rectangle 2"/>
          <p:cNvSpPr/>
          <p:nvPr/>
        </p:nvSpPr>
        <p:spPr>
          <a:xfrm>
            <a:off x="0" y="1752600"/>
            <a:ext cx="9144000" cy="1846659"/>
          </a:xfrm>
          <a:prstGeom prst="rect">
            <a:avLst/>
          </a:prstGeom>
        </p:spPr>
        <p:txBody>
          <a:bodyPr wrap="square">
            <a:spAutoFit/>
          </a:bodyPr>
          <a:lstStyle/>
          <a:p>
            <a:pPr lvl="0" algn="just">
              <a:defRPr/>
            </a:pPr>
            <a:r>
              <a:rPr lang="en-US" sz="3200" dirty="0"/>
              <a:t>This is where everything comes together. Keep this section free of jargon as most people will read the Summary and Conclusion.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914400"/>
            <a:ext cx="9144000" cy="707886"/>
          </a:xfrm>
          <a:prstGeom prst="rect">
            <a:avLst/>
          </a:prstGeom>
        </p:spPr>
        <p:txBody>
          <a:bodyPr wrap="square">
            <a:spAutoFit/>
          </a:bodyPr>
          <a:lstStyle/>
          <a:p>
            <a:r>
              <a:rPr lang="en-US" sz="4000" b="1" dirty="0"/>
              <a:t>Recommendations</a:t>
            </a:r>
            <a:endParaRPr lang="en-US" sz="4000" dirty="0"/>
          </a:p>
        </p:txBody>
      </p:sp>
      <p:sp>
        <p:nvSpPr>
          <p:cNvPr id="3" name="Rectangle 2"/>
          <p:cNvSpPr/>
          <p:nvPr/>
        </p:nvSpPr>
        <p:spPr>
          <a:xfrm>
            <a:off x="0" y="1676400"/>
            <a:ext cx="9144000" cy="2062103"/>
          </a:xfrm>
          <a:prstGeom prst="rect">
            <a:avLst/>
          </a:prstGeom>
        </p:spPr>
        <p:txBody>
          <a:bodyPr wrap="square">
            <a:spAutoFit/>
          </a:bodyPr>
          <a:lstStyle/>
          <a:p>
            <a:pPr lvl="0" algn="just">
              <a:defRPr/>
            </a:pPr>
            <a:r>
              <a:rPr lang="en-US" sz="3200" dirty="0"/>
              <a:t>This is what needs to be done. In plain English, explain your recommendations, putting them in order of priority.</a:t>
            </a:r>
          </a:p>
          <a:p>
            <a:endParaRPr lang="en-US"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838200"/>
            <a:ext cx="9144000" cy="707886"/>
          </a:xfrm>
          <a:prstGeom prst="rect">
            <a:avLst/>
          </a:prstGeom>
        </p:spPr>
        <p:txBody>
          <a:bodyPr wrap="square">
            <a:spAutoFit/>
          </a:bodyPr>
          <a:lstStyle/>
          <a:p>
            <a:r>
              <a:rPr lang="en-US" sz="4000" b="1" dirty="0"/>
              <a:t>Appendices</a:t>
            </a:r>
            <a:endParaRPr lang="en-US" sz="4000" dirty="0"/>
          </a:p>
        </p:txBody>
      </p:sp>
      <p:sp>
        <p:nvSpPr>
          <p:cNvPr id="3" name="Rectangle 2"/>
          <p:cNvSpPr/>
          <p:nvPr/>
        </p:nvSpPr>
        <p:spPr>
          <a:xfrm>
            <a:off x="0" y="1524000"/>
            <a:ext cx="9144000" cy="1569660"/>
          </a:xfrm>
          <a:prstGeom prst="rect">
            <a:avLst/>
          </a:prstGeom>
        </p:spPr>
        <p:txBody>
          <a:bodyPr wrap="square">
            <a:spAutoFit/>
          </a:bodyPr>
          <a:lstStyle/>
          <a:p>
            <a:pPr lvl="0" algn="just">
              <a:defRPr/>
            </a:pPr>
            <a:r>
              <a:rPr lang="en-US" sz="3200" dirty="0"/>
              <a:t>This includes information that the experts in the field will read. It has all the technical details that support your conclusions.</a:t>
            </a:r>
            <a:endParaRPr lang="en-US" sz="3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244334"/>
            <a:ext cx="9143999" cy="923330"/>
          </a:xfrm>
          <a:prstGeom prst="rect">
            <a:avLst/>
          </a:prstGeom>
        </p:spPr>
        <p:txBody>
          <a:bodyPr wrap="square">
            <a:spAutoFit/>
          </a:bodyPr>
          <a:lstStyle/>
          <a:p>
            <a:r>
              <a:rPr lang="en-US" sz="5400" dirty="0" smtClean="0"/>
              <a:t>THANK YOU VERY MUCH</a:t>
            </a:r>
            <a:endParaRPr lang="en-US" sz="5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31</TotalTime>
  <Words>213</Words>
  <Application>Microsoft Office PowerPoint</Application>
  <PresentationFormat>On-screen Show (4:3)</PresentationFormat>
  <Paragraphs>33</Paragraphs>
  <Slides>9</Slides>
  <Notes>8</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Flow</vt:lpstr>
      <vt:lpstr>RESEARCH METHODOGY MBA IV SEM  REPORT WRITING</vt:lpstr>
      <vt:lpstr>Slide 2</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METHODOGY MBA IV SEM  REPORT WRITING</dc:title>
  <dc:creator>intel</dc:creator>
  <cp:lastModifiedBy>intel</cp:lastModifiedBy>
  <cp:revision>15</cp:revision>
  <dcterms:created xsi:type="dcterms:W3CDTF">2020-05-21T06:14:16Z</dcterms:created>
  <dcterms:modified xsi:type="dcterms:W3CDTF">2020-05-21T06:45:37Z</dcterms:modified>
</cp:coreProperties>
</file>