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57" r:id="rId5"/>
    <p:sldId id="27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49" d="100"/>
          <a:sy n="49" d="100"/>
        </p:scale>
        <p:origin x="-2340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23/04/2020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2291" y="227758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520" y="3851920"/>
            <a:ext cx="4444101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Basics of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Bioinformatics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9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64839" b="5623"/>
          <a:stretch/>
        </p:blipFill>
        <p:spPr bwMode="auto">
          <a:xfrm rot="5400000">
            <a:off x="-1134077" y="1151926"/>
            <a:ext cx="9158403" cy="68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2020\Alkagoogle class\9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r="31689" b="5623"/>
          <a:stretch/>
        </p:blipFill>
        <p:spPr bwMode="auto">
          <a:xfrm rot="5400000">
            <a:off x="-1134078" y="1151926"/>
            <a:ext cx="9158401" cy="68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9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3994" r="34340"/>
          <a:stretch/>
        </p:blipFill>
        <p:spPr bwMode="auto">
          <a:xfrm rot="5400000">
            <a:off x="-1160735" y="1160734"/>
            <a:ext cx="9144001" cy="68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42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32</cp:revision>
  <dcterms:created xsi:type="dcterms:W3CDTF">2020-04-13T09:32:07Z</dcterms:created>
  <dcterms:modified xsi:type="dcterms:W3CDTF">2020-04-23T12:29:28Z</dcterms:modified>
</cp:coreProperties>
</file>