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80" r:id="rId5"/>
    <p:sldId id="291" r:id="rId6"/>
    <p:sldId id="292" r:id="rId7"/>
    <p:sldId id="279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29/04/2020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MICROBIAL TECHNOLOGY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91" y="3851920"/>
            <a:ext cx="626056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Structural Databases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IMG_20200429_152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r="16146"/>
          <a:stretch/>
        </p:blipFill>
        <p:spPr bwMode="auto">
          <a:xfrm rot="5400000">
            <a:off x="-1143552" y="1143552"/>
            <a:ext cx="9145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IMG_20200429_1528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r="20592"/>
          <a:stretch/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020\Alkagoogle class\IMG_20200429_152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23887"/>
          <a:stretch/>
        </p:blipFill>
        <p:spPr bwMode="auto">
          <a:xfrm rot="5400000">
            <a:off x="-1172219" y="1172624"/>
            <a:ext cx="9202843" cy="68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20\Alkagoogle class\IMG_20200429_1528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24727"/>
          <a:stretch/>
        </p:blipFill>
        <p:spPr bwMode="auto">
          <a:xfrm rot="5400000">
            <a:off x="-1161035" y="1124966"/>
            <a:ext cx="9143999" cy="68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2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20\Alkagoogle class\IMG_20200429_1528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47365"/>
          <a:stretch/>
        </p:blipFill>
        <p:spPr bwMode="auto">
          <a:xfrm rot="5400000">
            <a:off x="-1101131" y="1101130"/>
            <a:ext cx="9144002" cy="69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7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35</cp:revision>
  <dcterms:created xsi:type="dcterms:W3CDTF">2020-04-13T09:32:07Z</dcterms:created>
  <dcterms:modified xsi:type="dcterms:W3CDTF">2020-04-29T10:25:47Z</dcterms:modified>
</cp:coreProperties>
</file>