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80" r:id="rId5"/>
    <p:sldId id="279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24/04/2020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MICROBIAL TECHNOLOGY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520" y="3851920"/>
            <a:ext cx="4444102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Scope of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Bioinformatics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\Alkagoogle class\10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r="32808"/>
          <a:stretch/>
        </p:blipFill>
        <p:spPr bwMode="auto">
          <a:xfrm rot="5400000">
            <a:off x="-1101337" y="1184665"/>
            <a:ext cx="9095763" cy="682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10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r="29059" b="4193"/>
          <a:stretch/>
        </p:blipFill>
        <p:spPr bwMode="auto">
          <a:xfrm rot="5400000">
            <a:off x="-1132453" y="1153548"/>
            <a:ext cx="9144000" cy="68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0\Alkagoogle class\10.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44412" b="5783"/>
          <a:stretch/>
        </p:blipFill>
        <p:spPr bwMode="auto">
          <a:xfrm rot="5400000">
            <a:off x="-1070065" y="1070065"/>
            <a:ext cx="9144002" cy="700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42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31</cp:revision>
  <dcterms:created xsi:type="dcterms:W3CDTF">2020-04-13T09:32:07Z</dcterms:created>
  <dcterms:modified xsi:type="dcterms:W3CDTF">2020-04-24T12:37:07Z</dcterms:modified>
</cp:coreProperties>
</file>