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91" r:id="rId5"/>
    <p:sldId id="27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25/05/2020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2761" y="3851920"/>
            <a:ext cx="415966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trp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Operon: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Organization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IMG_20200525_1749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5160" r="27715" b="6775"/>
          <a:stretch/>
        </p:blipFill>
        <p:spPr bwMode="auto">
          <a:xfrm rot="5400000">
            <a:off x="-1123529" y="1108111"/>
            <a:ext cx="9089639" cy="68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IMG_20200525_1749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8002" r="28965" b="10753"/>
          <a:stretch/>
        </p:blipFill>
        <p:spPr bwMode="auto">
          <a:xfrm rot="5400000">
            <a:off x="-1107988" y="1127258"/>
            <a:ext cx="9143999" cy="68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IMG_20200525_1749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6620" r="22718" b="6923"/>
          <a:stretch/>
        </p:blipFill>
        <p:spPr bwMode="auto">
          <a:xfrm rot="5400000">
            <a:off x="-1152330" y="1200808"/>
            <a:ext cx="9069355" cy="67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7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44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42</cp:revision>
  <dcterms:created xsi:type="dcterms:W3CDTF">2020-04-13T09:32:07Z</dcterms:created>
  <dcterms:modified xsi:type="dcterms:W3CDTF">2020-05-25T13:01:26Z</dcterms:modified>
</cp:coreProperties>
</file>