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290" r:id="rId4"/>
    <p:sldId id="27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521" y="3851920"/>
            <a:ext cx="480413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Stringent Response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2020\Alkagoogle class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27554"/>
          <a:stretch/>
        </p:blipFill>
        <p:spPr bwMode="auto">
          <a:xfrm rot="5400000">
            <a:off x="-1160140" y="1125860"/>
            <a:ext cx="9144000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2020\Alkagoogle class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38548"/>
          <a:stretch/>
        </p:blipFill>
        <p:spPr bwMode="auto">
          <a:xfrm rot="5400000">
            <a:off x="-1143000" y="11430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41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47</cp:revision>
  <dcterms:created xsi:type="dcterms:W3CDTF">2020-04-13T09:32:07Z</dcterms:created>
  <dcterms:modified xsi:type="dcterms:W3CDTF">2020-05-19T09:24:41Z</dcterms:modified>
</cp:coreProperties>
</file>