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6" r:id="rId2"/>
    <p:sldId id="291" r:id="rId3"/>
    <p:sldId id="290" r:id="rId4"/>
    <p:sldId id="279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007" autoAdjust="0"/>
  </p:normalViewPr>
  <p:slideViewPr>
    <p:cSldViewPr>
      <p:cViewPr varScale="1">
        <p:scale>
          <a:sx n="51" d="100"/>
          <a:sy n="51" d="100"/>
        </p:scale>
        <p:origin x="-2292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80B9C-2088-45CE-BA5E-E0754305D5E8}" type="datetimeFigureOut">
              <a:rPr lang="en-IN" smtClean="0"/>
              <a:t>20/05/2020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1CC15-7DA9-453A-AA93-54675E8C0B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613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1CC15-7DA9-453A-AA93-54675E8C0B9A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334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20/05/2020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212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20/05/2020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885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20/05/2020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45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20/05/2020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42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20/05/2020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07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20/05/2020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321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20/05/2020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23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20/05/2020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26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20/05/2020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272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20/05/2020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079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20/05/2020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85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B54F5-E795-4988-88F3-9156853A39DE}" type="datetimeFigureOut">
              <a:rPr lang="en-IN" smtClean="0"/>
              <a:t>20/05/2020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333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215495" y="6532905"/>
            <a:ext cx="444365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Dr.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Alka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Vyas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Professor &amp; Head</a:t>
            </a:r>
          </a:p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S. S. in Microbiology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VU, Ujjain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291" y="755576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M.Sc. 2</a:t>
            </a:r>
            <a:r>
              <a:rPr lang="en-US" sz="3200" b="1" baseline="30000" dirty="0" smtClean="0"/>
              <a:t>nd</a:t>
            </a:r>
            <a:r>
              <a:rPr lang="en-US" sz="3200" b="1" dirty="0" smtClean="0"/>
              <a:t> Semester Microbiology (CBCS)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0688" y="2483768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MOLECULAR BIOLOGY</a:t>
            </a:r>
            <a:endParaRPr lang="en-IN" sz="40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8231" y="3851920"/>
            <a:ext cx="5188728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Regulation by Sigma </a:t>
            </a:r>
          </a:p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Factors</a:t>
            </a:r>
            <a:endParaRPr lang="en-US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6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2020\Alkagoogle class\34.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2" r="23697"/>
          <a:stretch/>
        </p:blipFill>
        <p:spPr bwMode="auto">
          <a:xfrm rot="5400000">
            <a:off x="-1056630" y="1110179"/>
            <a:ext cx="8996005" cy="683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7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:\2020\Alkagoogle class\34.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r="30417" b="6679"/>
          <a:stretch/>
        </p:blipFill>
        <p:spPr bwMode="auto">
          <a:xfrm rot="5400000">
            <a:off x="-1233589" y="984297"/>
            <a:ext cx="9328423" cy="685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85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4316" y="5076056"/>
            <a:ext cx="33293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Wish You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All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BEst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852" y="683568"/>
            <a:ext cx="48923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Stay At Home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Secure Your Life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4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44</Words>
  <Application>Microsoft Office PowerPoint</Application>
  <PresentationFormat>On-screen Show (4:3)</PresentationFormat>
  <Paragraphs>16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Vyas Sir</dc:creator>
  <cp:lastModifiedBy>Vyas Sir</cp:lastModifiedBy>
  <cp:revision>57</cp:revision>
  <dcterms:created xsi:type="dcterms:W3CDTF">2020-04-13T09:32:07Z</dcterms:created>
  <dcterms:modified xsi:type="dcterms:W3CDTF">2020-05-20T12:18:12Z</dcterms:modified>
</cp:coreProperties>
</file>