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92" r:id="rId4"/>
    <p:sldId id="27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19/05/2020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24837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BIOLOGY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070" y="3851920"/>
            <a:ext cx="577504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Protein Degradation - 2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2020\Alkagoogle class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r="26789"/>
          <a:stretch/>
        </p:blipFill>
        <p:spPr bwMode="auto">
          <a:xfrm rot="5400000">
            <a:off x="-1144430" y="1175667"/>
            <a:ext cx="9146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20\Alkagoogle class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r="33937"/>
          <a:stretch/>
        </p:blipFill>
        <p:spPr bwMode="auto">
          <a:xfrm rot="5400000">
            <a:off x="-1128702" y="1157300"/>
            <a:ext cx="9117633" cy="685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5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43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45</cp:revision>
  <dcterms:created xsi:type="dcterms:W3CDTF">2020-04-13T09:32:07Z</dcterms:created>
  <dcterms:modified xsi:type="dcterms:W3CDTF">2020-05-19T09:19:41Z</dcterms:modified>
</cp:coreProperties>
</file>