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6" r:id="rId2"/>
    <p:sldId id="291" r:id="rId3"/>
    <p:sldId id="290" r:id="rId4"/>
    <p:sldId id="292" r:id="rId5"/>
    <p:sldId id="279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 varScale="1">
        <p:scale>
          <a:sx n="51" d="100"/>
          <a:sy n="51" d="100"/>
        </p:scale>
        <p:origin x="-229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80B9C-2088-45CE-BA5E-E0754305D5E8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1CC15-7DA9-453A-AA93-54675E8C0B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613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1CC15-7DA9-453A-AA93-54675E8C0B9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334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5495" y="6532905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0688" y="248376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MOLECULAR BIOLOGY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6776" y="3851920"/>
            <a:ext cx="50516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Control of Sporulation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2020\Alkagoogle class\35.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r="27178" b="3761"/>
          <a:stretch/>
        </p:blipFill>
        <p:spPr bwMode="auto">
          <a:xfrm rot="5400000">
            <a:off x="-1158822" y="1158822"/>
            <a:ext cx="9144000" cy="682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E:\2020\Alkagoogle class\35.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r="24353"/>
          <a:stretch/>
        </p:blipFill>
        <p:spPr bwMode="auto">
          <a:xfrm rot="5400000">
            <a:off x="-1140059" y="1145941"/>
            <a:ext cx="9143999" cy="68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2020\Alkagoogle class\35.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r="24745" b="4108"/>
          <a:stretch/>
        </p:blipFill>
        <p:spPr bwMode="auto">
          <a:xfrm rot="5400000">
            <a:off x="-1143002" y="114299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4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42</Words>
  <Application>Microsoft Office PowerPoint</Application>
  <PresentationFormat>On-screen Show (4:3)</PresentationFormat>
  <Paragraphs>14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57</cp:revision>
  <dcterms:created xsi:type="dcterms:W3CDTF">2020-04-13T09:32:07Z</dcterms:created>
  <dcterms:modified xsi:type="dcterms:W3CDTF">2020-05-20T12:09:30Z</dcterms:modified>
</cp:coreProperties>
</file>