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0" r:id="rId3"/>
    <p:sldId id="287" r:id="rId4"/>
    <p:sldId id="27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07" autoAdjust="0"/>
  </p:normalViewPr>
  <p:slideViewPr>
    <p:cSldViewPr>
      <p:cViewPr varScale="1">
        <p:scale>
          <a:sx n="51" d="100"/>
          <a:sy n="51" d="100"/>
        </p:scale>
        <p:origin x="-2292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21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88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45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42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07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321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3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26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7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079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85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4F5-E795-4988-88F3-9156853A39DE}" type="datetimeFigureOut">
              <a:rPr lang="en-IN" smtClean="0"/>
              <a:t>12/05/2020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880D-0EFB-4761-95BA-A25EF7BE7E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33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215495" y="6532905"/>
            <a:ext cx="444365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n-US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Alka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Vyas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Professor &amp; Head</a:t>
            </a:r>
          </a:p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S. S. in Microbiology</a:t>
            </a:r>
          </a:p>
          <a:p>
            <a:pPr algn="ctr"/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VU, Ujjain</a:t>
            </a:r>
            <a:endParaRPr lang="en-U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291" y="755576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M.Sc.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Semester Microbiology (CBCS)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48376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MOLECULAR BIOLOGY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787" y="3851920"/>
            <a:ext cx="5599610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Adhesion and Nuclear </a:t>
            </a: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Receptors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6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0\Alkagoogle class\22.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9" r="18124" b="4123"/>
          <a:stretch/>
        </p:blipFill>
        <p:spPr bwMode="auto">
          <a:xfrm rot="5400000">
            <a:off x="-1143000" y="1143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85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20\Alkagoogle class\22.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30723"/>
          <a:stretch/>
        </p:blipFill>
        <p:spPr bwMode="auto">
          <a:xfrm rot="5400000">
            <a:off x="-1143001" y="1143001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4316" y="5076056"/>
            <a:ext cx="33293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Wish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All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</a:t>
            </a:r>
            <a:r>
              <a:rPr lang="en-US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852" y="683568"/>
            <a:ext cx="4892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Stay At Home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Secure Your Life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4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43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Vyas Sir</dc:creator>
  <cp:lastModifiedBy>Vyas Sir</cp:lastModifiedBy>
  <cp:revision>44</cp:revision>
  <dcterms:created xsi:type="dcterms:W3CDTF">2020-04-13T09:32:07Z</dcterms:created>
  <dcterms:modified xsi:type="dcterms:W3CDTF">2020-05-12T10:41:19Z</dcterms:modified>
</cp:coreProperties>
</file>