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EC45-0C4D-4F33-ABA7-E403A81B6202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4204-F9DE-4318-8DDF-A6A4DABEC0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6105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892" y="381000"/>
            <a:ext cx="854010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868" y="237014"/>
            <a:ext cx="8365732" cy="608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621" y="304800"/>
            <a:ext cx="8107579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196" y="228600"/>
            <a:ext cx="8688204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08032" cy="623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266" y="533400"/>
            <a:ext cx="823173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291" y="228600"/>
            <a:ext cx="847830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001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8001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001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70146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506211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4750" y="304800"/>
            <a:ext cx="83620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2020-04-21T17:05:13Z</dcterms:created>
  <dcterms:modified xsi:type="dcterms:W3CDTF">2020-04-21T17:17:02Z</dcterms:modified>
</cp:coreProperties>
</file>