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88FAF-4FE8-4C9C-BA35-E1E6ECA25BDC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FC77D-D892-4DA3-BD4D-F2405562E7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FC77D-D892-4DA3-BD4D-F2405562E7A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5B33-AD10-43C5-B941-A2FC4589FEB0}" type="datetimeFigureOut">
              <a:rPr lang="en-US" smtClean="0"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E45B-C7E8-4DB0-ADD1-481CBBEDC1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56483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876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iff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077200" cy="48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0"/>
            <a:ext cx="8077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8305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1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362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05200"/>
            <a:ext cx="6667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678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41433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10000"/>
            <a:ext cx="746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6009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7477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304800"/>
            <a:ext cx="82486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On-screen Show (4:3)</PresentationFormat>
  <Paragraphs>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</cp:revision>
  <dcterms:created xsi:type="dcterms:W3CDTF">2020-04-20T07:11:33Z</dcterms:created>
  <dcterms:modified xsi:type="dcterms:W3CDTF">2020-04-20T07:40:27Z</dcterms:modified>
</cp:coreProperties>
</file>