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8C7-01FB-4041-B6BE-5935A813F3BE}" type="datetimeFigureOut">
              <a:rPr lang="en-US" smtClean="0"/>
              <a:t>16-Apr-20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B3E7-3B10-4D74-BE31-BD59E14BC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8C7-01FB-4041-B6BE-5935A813F3BE}" type="datetimeFigureOut">
              <a:rPr lang="en-US" smtClean="0"/>
              <a:t>16-Apr-20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B3E7-3B10-4D74-BE31-BD59E14BC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8C7-01FB-4041-B6BE-5935A813F3BE}" type="datetimeFigureOut">
              <a:rPr lang="en-US" smtClean="0"/>
              <a:t>16-Apr-20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B3E7-3B10-4D74-BE31-BD59E14BC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8C7-01FB-4041-B6BE-5935A813F3BE}" type="datetimeFigureOut">
              <a:rPr lang="en-US" smtClean="0"/>
              <a:t>16-Apr-20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B3E7-3B10-4D74-BE31-BD59E14BC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8C7-01FB-4041-B6BE-5935A813F3BE}" type="datetimeFigureOut">
              <a:rPr lang="en-US" smtClean="0"/>
              <a:t>16-Apr-20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B3E7-3B10-4D74-BE31-BD59E14BC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8C7-01FB-4041-B6BE-5935A813F3BE}" type="datetimeFigureOut">
              <a:rPr lang="en-US" smtClean="0"/>
              <a:t>16-Apr-20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B3E7-3B10-4D74-BE31-BD59E14BC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8C7-01FB-4041-B6BE-5935A813F3BE}" type="datetimeFigureOut">
              <a:rPr lang="en-US" smtClean="0"/>
              <a:t>16-Apr-20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B3E7-3B10-4D74-BE31-BD59E14BC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8C7-01FB-4041-B6BE-5935A813F3BE}" type="datetimeFigureOut">
              <a:rPr lang="en-US" smtClean="0"/>
              <a:t>16-Apr-20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B3E7-3B10-4D74-BE31-BD59E14BC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8C7-01FB-4041-B6BE-5935A813F3BE}" type="datetimeFigureOut">
              <a:rPr lang="en-US" smtClean="0"/>
              <a:t>16-Apr-20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B3E7-3B10-4D74-BE31-BD59E14BC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8C7-01FB-4041-B6BE-5935A813F3BE}" type="datetimeFigureOut">
              <a:rPr lang="en-US" smtClean="0"/>
              <a:t>16-Apr-20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B3E7-3B10-4D74-BE31-BD59E14BC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8C7-01FB-4041-B6BE-5935A813F3BE}" type="datetimeFigureOut">
              <a:rPr lang="en-US" smtClean="0"/>
              <a:t>16-Apr-20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B3E7-3B10-4D74-BE31-BD59E14BC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148C7-01FB-4041-B6BE-5935A813F3BE}" type="datetimeFigureOut">
              <a:rPr lang="en-US" smtClean="0"/>
              <a:t>16-Apr-20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B3E7-3B10-4D74-BE31-BD59E14BC0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81001"/>
            <a:ext cx="7010400" cy="990600"/>
          </a:xfrm>
        </p:spPr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600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86000"/>
            <a:ext cx="80010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3733800"/>
            <a:ext cx="190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5257800"/>
            <a:ext cx="8610599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to be valid if its conclusion is true in cases where its premises are also true. Hence, a valid </a:t>
            </a:r>
            <a:r>
              <a:rPr lang="en-US" dirty="0" smtClean="0"/>
              <a:t>set of </a:t>
            </a:r>
            <a:r>
              <a:rPr lang="en-US" dirty="0"/>
              <a:t>statements such as the ones above can give a false conclusion, provided one or more of </a:t>
            </a:r>
            <a:r>
              <a:rPr lang="en-US" dirty="0" smtClean="0"/>
              <a:t>the premises </a:t>
            </a:r>
            <a:r>
              <a:rPr lang="en-US" dirty="0"/>
              <a:t>are also false.</a:t>
            </a:r>
          </a:p>
          <a:p>
            <a:pPr algn="just"/>
            <a:r>
              <a:rPr lang="en-US" dirty="0"/>
              <a:t>We can say: a piece of reasoning is valid if it leads to a true conclusion in </a:t>
            </a:r>
            <a:r>
              <a:rPr lang="en-US" dirty="0" smtClean="0"/>
              <a:t>every situation </a:t>
            </a:r>
            <a:r>
              <a:rPr lang="en-US" dirty="0"/>
              <a:t>where the premises are true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Logic is concerned with truth values. The possible truth values are true and </a:t>
            </a:r>
            <a:r>
              <a:rPr lang="en-US" b="1" dirty="0" err="1" smtClean="0"/>
              <a:t>false.These</a:t>
            </a:r>
            <a:r>
              <a:rPr lang="en-US" b="1" dirty="0" smtClean="0"/>
              <a:t> </a:t>
            </a:r>
            <a:r>
              <a:rPr lang="en-US" b="1" dirty="0"/>
              <a:t>can be considered to be the fundamental units of logic, and almost all logic </a:t>
            </a:r>
            <a:r>
              <a:rPr lang="en-US" b="1" dirty="0" smtClean="0"/>
              <a:t>is ultimately </a:t>
            </a:r>
            <a:r>
              <a:rPr lang="en-US" b="1" dirty="0"/>
              <a:t>concerned with these truth values.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382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5908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4114801"/>
            <a:ext cx="8686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752600"/>
            <a:ext cx="8229600" cy="77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590800"/>
            <a:ext cx="78200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4038600"/>
            <a:ext cx="84582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Logical operator contd..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990600"/>
            <a:ext cx="8610600" cy="179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9550" y="2819400"/>
            <a:ext cx="89344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657600"/>
            <a:ext cx="8534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838200"/>
            <a:ext cx="8686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118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ARTIFICIAL INTELLIGENCE</vt:lpstr>
      <vt:lpstr>Slide 2</vt:lpstr>
      <vt:lpstr>Slide 3</vt:lpstr>
      <vt:lpstr>Logical Operators</vt:lpstr>
      <vt:lpstr>Logical operator contd..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hp</dc:creator>
  <cp:lastModifiedBy>hp</cp:lastModifiedBy>
  <cp:revision>3</cp:revision>
  <dcterms:created xsi:type="dcterms:W3CDTF">2020-04-16T06:57:14Z</dcterms:created>
  <dcterms:modified xsi:type="dcterms:W3CDTF">2020-04-16T07:18:58Z</dcterms:modified>
</cp:coreProperties>
</file>