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3" r:id="rId7"/>
    <p:sldId id="262" r:id="rId8"/>
    <p:sldId id="258"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FFFC95-CEC4-4549-98FC-EC2DD65CFCA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FFFC95-CEC4-4549-98FC-EC2DD65CFCA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FFFC95-CEC4-4549-98FC-EC2DD65CFCA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FFFC95-CEC4-4549-98FC-EC2DD65CFCA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FFFC95-CEC4-4549-98FC-EC2DD65CFCA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FFFC95-CEC4-4549-98FC-EC2DD65CFCA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FFFC95-CEC4-4549-98FC-EC2DD65CFCA9}"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FFFC95-CEC4-4549-98FC-EC2DD65CFCA9}"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FFC95-CEC4-4549-98FC-EC2DD65CFCA9}"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FFC95-CEC4-4549-98FC-EC2DD65CFCA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FFFC95-CEC4-4549-98FC-EC2DD65CFCA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E1A1E-CD53-42E4-B801-079024BC35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FFC95-CEC4-4549-98FC-EC2DD65CFCA9}"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E1A1E-CD53-42E4-B801-079024BC35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Mass Communication </a:t>
            </a:r>
            <a:endParaRPr lang="en-US" dirty="0"/>
          </a:p>
        </p:txBody>
      </p:sp>
      <p:sp>
        <p:nvSpPr>
          <p:cNvPr id="3" name="Subtitle 2"/>
          <p:cNvSpPr>
            <a:spLocks noGrp="1"/>
          </p:cNvSpPr>
          <p:nvPr>
            <p:ph type="subTitle" idx="1"/>
          </p:nvPr>
        </p:nvSpPr>
        <p:spPr/>
        <p:txBody>
          <a:bodyPr/>
          <a:lstStyle/>
          <a:p>
            <a:r>
              <a:rPr lang="en-US" b="1" dirty="0" smtClean="0"/>
              <a:t>Characteristics of Radio</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990600"/>
            <a:ext cx="7099636" cy="5632311"/>
          </a:xfrm>
          <a:prstGeom prst="rect">
            <a:avLst/>
          </a:prstGeom>
          <a:noFill/>
        </p:spPr>
        <p:txBody>
          <a:bodyPr wrap="square" rtlCol="0">
            <a:spAutoFit/>
          </a:bodyPr>
          <a:lstStyle/>
          <a:p>
            <a:r>
              <a:rPr lang="en-US" sz="2400" dirty="0" smtClean="0">
                <a:latin typeface="Times New Roman" pitchFamily="18" charset="0"/>
                <a:cs typeface="Times New Roman" pitchFamily="18" charset="0"/>
              </a:rPr>
              <a:t>Hello </a:t>
            </a:r>
            <a:r>
              <a:rPr lang="en-US" sz="2400" dirty="0" err="1" smtClean="0">
                <a:latin typeface="Times New Roman" pitchFamily="18" charset="0"/>
                <a:cs typeface="Times New Roman" pitchFamily="18" charset="0"/>
              </a:rPr>
              <a:t>EveryOne</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All of you Know about the Radio Basics </a:t>
            </a:r>
          </a:p>
          <a:p>
            <a:r>
              <a:rPr lang="en-US" sz="2400" dirty="0" smtClean="0">
                <a:latin typeface="Times New Roman" pitchFamily="18" charset="0"/>
                <a:cs typeface="Times New Roman" pitchFamily="18" charset="0"/>
              </a:rPr>
              <a:t>Here In this presentation I am going to tell u about the characteristics of  Radio.</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This content is useful for both classes –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sem</a:t>
            </a:r>
            <a:r>
              <a:rPr lang="en-US" sz="2400" dirty="0" smtClean="0">
                <a:latin typeface="Times New Roman" pitchFamily="18" charset="0"/>
                <a:cs typeface="Times New Roman" pitchFamily="18" charset="0"/>
              </a:rPr>
              <a:t> and 4</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sem</a:t>
            </a:r>
            <a:r>
              <a:rPr lang="en-US" sz="2400" dirty="0" smtClean="0">
                <a:latin typeface="Times New Roman" pitchFamily="18" charset="0"/>
                <a:cs typeface="Times New Roman" pitchFamily="18" charset="0"/>
              </a:rPr>
              <a:t> student.</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smtClean="0">
                <a:latin typeface="Times New Roman" pitchFamily="18" charset="0"/>
                <a:cs typeface="Times New Roman" pitchFamily="18" charset="0"/>
              </a:rPr>
              <a:t>	           presentation </a:t>
            </a:r>
            <a:r>
              <a:rPr lang="en-US" sz="2400" dirty="0" smtClean="0">
                <a:latin typeface="Times New Roman" pitchFamily="18" charset="0"/>
                <a:cs typeface="Times New Roman" pitchFamily="18" charset="0"/>
              </a:rPr>
              <a:t>by</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Heena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Tiwari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Vikram</a:t>
            </a:r>
            <a:r>
              <a:rPr lang="en-US" sz="2400" dirty="0" smtClean="0">
                <a:latin typeface="Times New Roman" pitchFamily="18" charset="0"/>
                <a:cs typeface="Times New Roman" pitchFamily="18" charset="0"/>
              </a:rPr>
              <a:t> University </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rmAutofit/>
          </a:bodyPr>
          <a:lstStyle/>
          <a:p>
            <a:pPr lvl="0"/>
            <a:r>
              <a:rPr lang="en-US" dirty="0" smtClean="0"/>
              <a:t>Radio speaks to individual medium</a:t>
            </a:r>
            <a:br>
              <a:rPr lang="en-US" dirty="0" smtClean="0"/>
            </a:br>
            <a:endParaRPr lang="en-US" dirty="0"/>
          </a:p>
        </p:txBody>
      </p:sp>
      <p:sp>
        <p:nvSpPr>
          <p:cNvPr id="3" name="Content Placeholder 2"/>
          <p:cNvSpPr>
            <a:spLocks noGrp="1"/>
          </p:cNvSpPr>
          <p:nvPr>
            <p:ph idx="1"/>
          </p:nvPr>
        </p:nvSpPr>
        <p:spPr>
          <a:xfrm>
            <a:off x="381000" y="2057400"/>
            <a:ext cx="8229600" cy="4525963"/>
          </a:xfrm>
        </p:spPr>
        <p:txBody>
          <a:bodyPr>
            <a:normAutofit/>
          </a:bodyPr>
          <a:lstStyle/>
          <a:p>
            <a:pPr fontAlgn="base">
              <a:buNone/>
            </a:pPr>
            <a:r>
              <a:rPr lang="en-US" dirty="0" smtClean="0"/>
              <a:t>   Unlike </a:t>
            </a:r>
            <a:r>
              <a:rPr lang="en-US" dirty="0"/>
              <a:t>TV, where viewer is observing something coming out of the box over there, the sight and sound of radio are created within us, and can have greater impact and involvement. To the listener, it seems that as if the broadcaster is broadcasting for each listener individually.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Radio Makes Pictures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buNone/>
            </a:pPr>
            <a:r>
              <a:rPr lang="en-US" dirty="0" smtClean="0"/>
              <a:t>	Radio </a:t>
            </a:r>
            <a:r>
              <a:rPr lang="en-US" dirty="0"/>
              <a:t>is a </a:t>
            </a:r>
            <a:r>
              <a:rPr lang="en-US" dirty="0" err="1" smtClean="0"/>
              <a:t>a</a:t>
            </a:r>
            <a:r>
              <a:rPr lang="en-US" dirty="0" smtClean="0"/>
              <a:t> </a:t>
            </a:r>
            <a:r>
              <a:rPr lang="en-US" dirty="0"/>
              <a:t>viewless medium. In radio, either the performer or listener cannot see each other. Therefore it is called blind medium. Since it is a blind or sightless medium, the performer as well as listener has to creatively imagine each other. So that as soon as voice comes out of the loudspeaker, the listener attempts to visualize what he hears and to create in the mind’s eye the owner of the voice.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The speed of radio</a:t>
            </a:r>
            <a:endParaRPr lang="en-US" dirty="0"/>
          </a:p>
        </p:txBody>
      </p:sp>
      <p:sp>
        <p:nvSpPr>
          <p:cNvPr id="3" name="Content Placeholder 2"/>
          <p:cNvSpPr>
            <a:spLocks noGrp="1"/>
          </p:cNvSpPr>
          <p:nvPr>
            <p:ph idx="1"/>
          </p:nvPr>
        </p:nvSpPr>
        <p:spPr/>
        <p:txBody>
          <a:bodyPr/>
          <a:lstStyle/>
          <a:p>
            <a:pPr fontAlgn="base">
              <a:buNone/>
            </a:pPr>
            <a:r>
              <a:rPr lang="en-US" dirty="0" smtClean="0"/>
              <a:t>	</a:t>
            </a:r>
          </a:p>
          <a:p>
            <a:pPr fontAlgn="base">
              <a:buNone/>
            </a:pPr>
            <a:r>
              <a:rPr lang="en-US" dirty="0"/>
              <a:t>	</a:t>
            </a:r>
            <a:r>
              <a:rPr lang="en-US" dirty="0" smtClean="0"/>
              <a:t>It </a:t>
            </a:r>
            <a:r>
              <a:rPr lang="en-US" dirty="0"/>
              <a:t>can report the event almost instantly, as they are happenings. So it is the medium of the </a:t>
            </a:r>
            <a:r>
              <a:rPr lang="en-US" dirty="0" smtClean="0"/>
              <a:t>here </a:t>
            </a:r>
            <a:r>
              <a:rPr lang="en-US" dirty="0"/>
              <a:t>and </a:t>
            </a:r>
            <a:r>
              <a:rPr lang="en-US" dirty="0" smtClean="0"/>
              <a:t>now. </a:t>
            </a:r>
            <a:r>
              <a:rPr lang="en-US" dirty="0"/>
              <a:t>Even for TV, it is more difficult to take the camera immediately to events as they are happening. But the radio is enormously flexible medium and is often at its best in the totally immediate live situation.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Radio has no boundaries</a:t>
            </a:r>
            <a:br>
              <a:rPr lang="en-US"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a:t>
            </a:r>
          </a:p>
          <a:p>
            <a:pPr fontAlgn="base">
              <a:buNone/>
            </a:pPr>
            <a:r>
              <a:rPr lang="en-US" dirty="0"/>
              <a:t>	</a:t>
            </a:r>
            <a:r>
              <a:rPr lang="en-US" dirty="0" smtClean="0"/>
              <a:t>Radio </a:t>
            </a:r>
            <a:r>
              <a:rPr lang="en-US" dirty="0"/>
              <a:t>signals has no </a:t>
            </a:r>
            <a:r>
              <a:rPr lang="en-US" dirty="0" smtClean="0"/>
              <a:t>territorial </a:t>
            </a:r>
            <a:r>
              <a:rPr lang="en-US" dirty="0"/>
              <a:t>limits. Its signal can clear mountain barriers and may cross ocean deeps.</a:t>
            </a:r>
          </a:p>
          <a:p>
            <a:pPr>
              <a:buNone/>
            </a:pPr>
            <a:r>
              <a:rPr lang="en-US" dirty="0" smtClean="0"/>
              <a:t>	</a:t>
            </a:r>
            <a:endParaRPr lang="en-US" dirty="0"/>
          </a:p>
        </p:txBody>
      </p:sp>
      <p:pic>
        <p:nvPicPr>
          <p:cNvPr id="4" name="Picture 3" descr="download.jpg"/>
          <p:cNvPicPr>
            <a:picLocks noChangeAspect="1"/>
          </p:cNvPicPr>
          <p:nvPr/>
        </p:nvPicPr>
        <p:blipFill>
          <a:blip r:embed="rId2"/>
          <a:stretch>
            <a:fillRect/>
          </a:stretch>
        </p:blipFill>
        <p:spPr>
          <a:xfrm>
            <a:off x="3276600" y="3810000"/>
            <a:ext cx="2143125" cy="21431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Radio is A Mass Medium</a:t>
            </a:r>
            <a:br>
              <a:rPr lang="en-US"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a:t>
            </a:r>
          </a:p>
          <a:p>
            <a:pPr fontAlgn="base">
              <a:buNone/>
            </a:pPr>
            <a:r>
              <a:rPr lang="en-US" dirty="0"/>
              <a:t>	</a:t>
            </a:r>
            <a:r>
              <a:rPr lang="en-US" dirty="0" smtClean="0"/>
              <a:t>It </a:t>
            </a:r>
            <a:r>
              <a:rPr lang="en-US" dirty="0"/>
              <a:t>is a much cheaper and easily available medium. It cost much less to set up a radio station as compared to a TV station. The very term broadcasting indicates a wide scattering of the output covering every home, village, town, city and country within the range of transmitter. Also it is totally free to air.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Radio is a mobile medium</a:t>
            </a:r>
            <a:br>
              <a:rPr lang="en-US"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a:t>
            </a:r>
          </a:p>
          <a:p>
            <a:pPr fontAlgn="base">
              <a:buNone/>
            </a:pPr>
            <a:r>
              <a:rPr lang="en-US" dirty="0"/>
              <a:t>	</a:t>
            </a:r>
            <a:r>
              <a:rPr lang="en-US" dirty="0" smtClean="0"/>
              <a:t>Radio </a:t>
            </a:r>
            <a:r>
              <a:rPr lang="en-US" dirty="0"/>
              <a:t>can accompany and entertain anywhere. One can have it at home, </a:t>
            </a:r>
            <a:r>
              <a:rPr lang="en-US" dirty="0" smtClean="0"/>
              <a:t>while </a:t>
            </a:r>
            <a:r>
              <a:rPr lang="en-US" dirty="0"/>
              <a:t>driving or at any other occasion.</a:t>
            </a:r>
          </a:p>
          <a:p>
            <a:r>
              <a:rPr lang="en-US" dirty="0" smtClean="0"/>
              <a:t>Even you can play it in your mobile phones, speakers, wire or wireless device.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Simple language and reach of Illiterates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buNone/>
            </a:pPr>
            <a:endParaRPr lang="en-US" dirty="0" smtClean="0"/>
          </a:p>
          <a:p>
            <a:pPr fontAlgn="base">
              <a:buNone/>
            </a:pPr>
            <a:r>
              <a:rPr lang="en-US" dirty="0"/>
              <a:t>	</a:t>
            </a:r>
            <a:r>
              <a:rPr lang="en-US" dirty="0" smtClean="0"/>
              <a:t>Especially </a:t>
            </a:r>
            <a:r>
              <a:rPr lang="en-US" dirty="0"/>
              <a:t>in developing countries, with its language being simple, live and direct, it can reach illiterate and semi-literate people.</a:t>
            </a:r>
          </a:p>
          <a:p>
            <a:pPr lvl="0" fontAlgn="base"/>
            <a:r>
              <a:rPr lang="en-US" dirty="0"/>
              <a:t>Radio teaches</a:t>
            </a:r>
          </a:p>
          <a:p>
            <a:pPr>
              <a:buNone/>
            </a:pPr>
            <a:r>
              <a:rPr lang="en-US" dirty="0" smtClean="0"/>
              <a:t>	As </a:t>
            </a:r>
            <a:r>
              <a:rPr lang="en-US" dirty="0"/>
              <a:t>a medium of education it excels with concept as well as facts. However it lacks the ability to demonstrate and show (charts &amp; graphs), but proved helpful for villagers.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115</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 Mass Communication </vt:lpstr>
      <vt:lpstr>Slide 2</vt:lpstr>
      <vt:lpstr>Radio speaks to individual medium </vt:lpstr>
      <vt:lpstr>Radio Makes Pictures </vt:lpstr>
      <vt:lpstr>The speed of radio</vt:lpstr>
      <vt:lpstr> Radio has no boundaries </vt:lpstr>
      <vt:lpstr> Radio is A Mass Medium </vt:lpstr>
      <vt:lpstr> Radio is a mobile medium </vt:lpstr>
      <vt:lpstr> Simple language and reach of Illiterates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16</cp:revision>
  <dcterms:created xsi:type="dcterms:W3CDTF">2020-04-20T14:26:10Z</dcterms:created>
  <dcterms:modified xsi:type="dcterms:W3CDTF">2020-04-20T14:57:04Z</dcterms:modified>
</cp:coreProperties>
</file>