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5" r:id="rId2"/>
    <p:sldId id="283" r:id="rId3"/>
    <p:sldId id="260" r:id="rId4"/>
    <p:sldId id="259" r:id="rId5"/>
    <p:sldId id="258" r:id="rId6"/>
    <p:sldId id="261" r:id="rId7"/>
    <p:sldId id="28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E654C-971B-4220-AB1F-05AA2B0EC85C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CBA1E-A5E3-49C3-8D3C-CBF4D386EC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845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CBA1E-A5E3-49C3-8D3C-CBF4D386ECF3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312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887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7471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425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318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164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8341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758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788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2302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813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507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C8E93-C30F-4B26-B3ED-4FA140162427}" type="datetimeFigureOut">
              <a:rPr lang="en-IN" smtClean="0"/>
              <a:t>18/04/2020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7643A-E1B1-4428-B28D-35DAC9974F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770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692696"/>
            <a:ext cx="7920880" cy="51150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CONTENT ON</a:t>
            </a:r>
            <a:br>
              <a:rPr lang="en-US" dirty="0" smtClean="0"/>
            </a:br>
            <a:r>
              <a:rPr lang="en-US" dirty="0" smtClean="0"/>
              <a:t>TOPIC:-Women Entrepreneurship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india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M.B.A </a:t>
            </a:r>
            <a:r>
              <a:rPr lang="en-US" dirty="0" err="1" smtClean="0"/>
              <a:t>IVth</a:t>
            </a:r>
            <a:r>
              <a:rPr lang="en-US" dirty="0" smtClean="0"/>
              <a:t> </a:t>
            </a:r>
            <a:r>
              <a:rPr lang="en-US" dirty="0" err="1" smtClean="0"/>
              <a:t>SemesterBY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Dr.Nayantara</a:t>
            </a:r>
            <a:r>
              <a:rPr lang="en-US" dirty="0" smtClean="0"/>
              <a:t> </a:t>
            </a:r>
            <a:r>
              <a:rPr lang="en-US" dirty="0" err="1" smtClean="0"/>
              <a:t>Damor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Lecturer </a:t>
            </a:r>
            <a:br>
              <a:rPr lang="en-US" dirty="0" smtClean="0"/>
            </a:br>
            <a:r>
              <a:rPr lang="en-US" dirty="0" err="1" smtClean="0"/>
              <a:t>Pt.jawaharlal</a:t>
            </a:r>
            <a:r>
              <a:rPr lang="en-US" dirty="0" smtClean="0"/>
              <a:t> Nehru Institute of  Business Management ,</a:t>
            </a:r>
            <a:r>
              <a:rPr lang="en-US" dirty="0" err="1" smtClean="0"/>
              <a:t>Vikram</a:t>
            </a:r>
            <a:r>
              <a:rPr lang="en-US" dirty="0" smtClean="0"/>
              <a:t>  </a:t>
            </a:r>
            <a:r>
              <a:rPr lang="en-US" dirty="0" err="1" smtClean="0"/>
              <a:t>University,Ujjain</a:t>
            </a:r>
            <a:r>
              <a:rPr lang="en-US" dirty="0" smtClean="0"/>
              <a:t> (M.P)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76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5496" cy="686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85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5496" cy="686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7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4447"/>
            <a:ext cx="9324528" cy="700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03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5496" cy="686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0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9949055" cy="747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7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79" y="0"/>
            <a:ext cx="9324527" cy="673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40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5497" cy="6867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9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632" cy="686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8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06311"/>
            <a:ext cx="8424936" cy="632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77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" y="-188523"/>
            <a:ext cx="9383233" cy="704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0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5496" cy="686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87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" y="-188522"/>
            <a:ext cx="9383230" cy="704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0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693" y="-372856"/>
            <a:ext cx="9628693" cy="723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76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" y="1124"/>
            <a:ext cx="9130697" cy="685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7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" y="-134447"/>
            <a:ext cx="9311225" cy="699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4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" y="-296674"/>
            <a:ext cx="9527248" cy="715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0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" y="-134447"/>
            <a:ext cx="9311224" cy="699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1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"/>
            <a:ext cx="9144000" cy="686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2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7" y="0"/>
            <a:ext cx="9594568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0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17488"/>
            <a:ext cx="9755188" cy="730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35934"/>
            <a:ext cx="9649072" cy="697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2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" y="1124"/>
            <a:ext cx="9130697" cy="685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9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78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4763"/>
            <a:ext cx="9375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107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" y="0"/>
            <a:ext cx="91321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9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" y="0"/>
            <a:ext cx="91321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0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</Words>
  <Application>Microsoft Office PowerPoint</Application>
  <PresentationFormat>On-screen Show (4:3)</PresentationFormat>
  <Paragraphs>2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LECTURE CONTENT ON TOPIC:-Women Entrepreneurship  in india. M.B.A IVth SemesterBY Dr.Nayantara Damor Lecturer  Pt.jawaharlal Nehru Institute of  Business Management ,Vikram  University,Ujjain (M.P)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</dc:creator>
  <cp:lastModifiedBy>Raj</cp:lastModifiedBy>
  <cp:revision>12</cp:revision>
  <dcterms:created xsi:type="dcterms:W3CDTF">2020-01-25T15:07:35Z</dcterms:created>
  <dcterms:modified xsi:type="dcterms:W3CDTF">2020-04-18T04:18:06Z</dcterms:modified>
</cp:coreProperties>
</file>