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6E3D-2499-4062-AD3B-8D8B663ED36B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0427-92AD-4282-88B9-25290A955A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38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0427-92AD-4282-88B9-25290A955A3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16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3E46D8-404B-4F30-B62A-1B1E695DCE38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ED2D2F-E0BB-4284-82BC-6F9F3D1F65B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31440"/>
            <a:ext cx="9144000" cy="7389440"/>
          </a:xfrm>
        </p:spPr>
        <p:txBody>
          <a:bodyPr>
            <a:normAutofit/>
          </a:bodyPr>
          <a:lstStyle/>
          <a:p>
            <a:r>
              <a:rPr lang="en-US" dirty="0" smtClean="0"/>
              <a:t>LECTURE CONTENT ON</a:t>
            </a:r>
            <a:br>
              <a:rPr lang="en-US" dirty="0" smtClean="0"/>
            </a:br>
            <a:r>
              <a:rPr lang="en-US" dirty="0" smtClean="0"/>
              <a:t>TOPIC:-Recruitment  and Selection</a:t>
            </a:r>
            <a:br>
              <a:rPr lang="en-US" dirty="0" smtClean="0"/>
            </a:br>
            <a:r>
              <a:rPr lang="en-US" dirty="0" smtClean="0"/>
              <a:t>M.B.A </a:t>
            </a:r>
            <a:r>
              <a:rPr lang="en-US" dirty="0" err="1" smtClean="0"/>
              <a:t>IInd</a:t>
            </a:r>
            <a:r>
              <a:rPr lang="en-US" dirty="0" smtClean="0"/>
              <a:t>  Semester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err="1" smtClean="0"/>
              <a:t>Dr.Nayantara</a:t>
            </a:r>
            <a:r>
              <a:rPr lang="en-US" dirty="0" smtClean="0"/>
              <a:t> </a:t>
            </a:r>
            <a:r>
              <a:rPr lang="en-US" dirty="0" err="1" smtClean="0"/>
              <a:t>Damor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Lecturer </a:t>
            </a:r>
            <a:br>
              <a:rPr lang="en-US" dirty="0" smtClean="0"/>
            </a:br>
            <a:r>
              <a:rPr lang="en-US" dirty="0" err="1" smtClean="0"/>
              <a:t>Pt.jawaharlal</a:t>
            </a:r>
            <a:r>
              <a:rPr lang="en-US" dirty="0" smtClean="0"/>
              <a:t> Nehru Institute of  Business Management ,</a:t>
            </a:r>
            <a:r>
              <a:rPr lang="en-US" dirty="0" err="1" smtClean="0"/>
              <a:t>Vikram</a:t>
            </a:r>
            <a:r>
              <a:rPr lang="en-US" dirty="0" smtClean="0"/>
              <a:t>  </a:t>
            </a:r>
            <a:r>
              <a:rPr lang="en-US" dirty="0" err="1" smtClean="0"/>
              <a:t>University,Ujjain</a:t>
            </a:r>
            <a:r>
              <a:rPr lang="en-US" dirty="0" smtClean="0"/>
              <a:t> (M.P)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1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• INDIRECT METHOD  1. Advertisement in      Newspaper  2. Advertisement in      television and Radio  3. Journal and tech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ruitment policy of an organisation should be such that:It should focus on recruiting the best potential people•To e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4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nt Trends in Recruitment    • OUTSOURCING    • POACHING/RAIDING.    • E-RECRUITMEN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2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ruitement Vs Selection  1. The recruitment is the process of searching thecandidates for employment and stimulating th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4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 Recruitment is a positive process i.e.encouraging more and more employees to applyWHEREAS selection is a negative proc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8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TORS AFFECTING   RECRUITMEN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6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 challenges in recruitment•Adaptability to globalization – The HR professionals are expected and requiredto keep in tun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9"/>
            <a:ext cx="9144000" cy="683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5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CTION&#10;• Selection is the process of choosing from a group of applicants those&#10;individuals best suited for a particular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" y="21303"/>
            <a:ext cx="91558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4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" y="95522"/>
            <a:ext cx="9077120" cy="676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ing Of Recruitment•Recruitment of candidates is the function preceding theselection, which helps create a pool of pros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ing Of RecruitmentAccording to Edwin B. Flippo, recruitment is the process ofsearching the candidates for employment a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0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ruitment Needs are of Three            types  •PLANNED  i.e. the needs arising from changes in  organization and retir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5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ose and Importance of         Recruitment• Help increase the success rate of selection processby decreasing number of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ose and Importance of          Recruitment•Attract and encourage more and more candidates to apply in theorganisation.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entify vacancy       Conducting interview         Prepare job description       and decision making          and perso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RCES OF RECRUITMEN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" y="85061"/>
            <a:ext cx="8964488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HODS OF RECRUITEMENT   • INTERNAL METHOD       1. Promotion       2. Transfer   • DIRECT METHOD       1. Professional I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</TotalTime>
  <Words>4</Words>
  <Application>Microsoft Office PowerPoint</Application>
  <PresentationFormat>On-screen Show (4:3)</PresentationFormat>
  <Paragraphs>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LECTURE CONTENT ON TOPIC:-Recruitment  and Selection M.B.A IInd  Semester BY Dr.Nayantara Damor Lecturer  Pt.jawaharlal Nehru Institute of  Business Management ,Vikram  University,Ujjain (M.P)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CONTENT ON TOPIC:-Recruitment  and Selection M.B.A IInd  Semester BY Dr.Nayantara Damor Lecturer  Pt.jawaharlal Nehru Institute of  Business Management ,Vikram  University,Ujjain (M.P)</dc:title>
  <dc:creator>Raj</dc:creator>
  <cp:lastModifiedBy>Raj</cp:lastModifiedBy>
  <cp:revision>10</cp:revision>
  <dcterms:created xsi:type="dcterms:W3CDTF">2020-04-21T12:26:26Z</dcterms:created>
  <dcterms:modified xsi:type="dcterms:W3CDTF">2020-04-21T16:37:11Z</dcterms:modified>
</cp:coreProperties>
</file>